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Default Extension="wdp" ContentType="image/vnd.ms-photo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68" r:id="rId1"/>
  </p:sldMasterIdLst>
  <p:notesMasterIdLst>
    <p:notesMasterId r:id="rId12"/>
  </p:notesMasterIdLst>
  <p:handoutMasterIdLst>
    <p:handoutMasterId r:id="rId13"/>
  </p:handoutMasterIdLst>
  <p:sldIdLst>
    <p:sldId id="256" r:id="rId2"/>
    <p:sldId id="257" r:id="rId3"/>
    <p:sldId id="259" r:id="rId4"/>
    <p:sldId id="258" r:id="rId5"/>
    <p:sldId id="263" r:id="rId6"/>
    <p:sldId id="265" r:id="rId7"/>
    <p:sldId id="266" r:id="rId8"/>
    <p:sldId id="268" r:id="rId9"/>
    <p:sldId id="274" r:id="rId10"/>
    <p:sldId id="273" r:id="rId11"/>
  </p:sldIdLst>
  <p:sldSz cx="10080625" cy="7559675"/>
  <p:notesSz cx="7559675" cy="10691813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 snapToGrid="0">
      <p:cViewPr varScale="1">
        <p:scale>
          <a:sx n="63" d="100"/>
          <a:sy n="63" d="100"/>
        </p:scale>
        <p:origin x="-552" y="-102"/>
      </p:cViewPr>
      <p:guideLst>
        <p:guide orient="horz" pos="2381"/>
        <p:guide pos="3175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 txBox="1">
            <a:spLocks noGrp="1"/>
          </p:cNvSpPr>
          <p:nvPr>
            <p:ph type="hdr" sz="quarter"/>
          </p:nvPr>
        </p:nvSpPr>
        <p:spPr>
          <a:xfrm>
            <a:off x="0" y="0"/>
            <a:ext cx="3280680" cy="534240"/>
          </a:xfrm>
          <a:prstGeom prst="rect">
            <a:avLst/>
          </a:prstGeom>
          <a:noFill/>
          <a:ln>
            <a:noFill/>
          </a:ln>
        </p:spPr>
        <p:txBody>
          <a:bodyPr vert="horz" wrap="none" lIns="90000" tIns="45000" rIns="90000" bIns="45000" anchorCtr="0" compatLnSpc="0">
            <a:noAutofit/>
          </a:bodyPr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/>
            </a:pPr>
            <a:endParaRPr lang="ru-RU" sz="1400" b="0" i="0" u="none" strike="noStrike" kern="1200">
              <a:ln>
                <a:noFill/>
              </a:ln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3" name="Дата 2"/>
          <p:cNvSpPr txBox="1">
            <a:spLocks noGrp="1"/>
          </p:cNvSpPr>
          <p:nvPr>
            <p:ph type="dt" sz="quarter" idx="1"/>
          </p:nvPr>
        </p:nvSpPr>
        <p:spPr>
          <a:xfrm>
            <a:off x="4278960" y="0"/>
            <a:ext cx="3280680" cy="534240"/>
          </a:xfrm>
          <a:prstGeom prst="rect">
            <a:avLst/>
          </a:prstGeom>
          <a:noFill/>
          <a:ln>
            <a:noFill/>
          </a:ln>
        </p:spPr>
        <p:txBody>
          <a:bodyPr vert="horz" wrap="none" lIns="90000" tIns="45000" rIns="90000" bIns="45000" anchorCtr="0" compatLnSpc="0">
            <a:noAutofit/>
          </a:bodyPr>
          <a:lstStyle/>
          <a:p>
            <a:pPr marL="0" marR="0" lvl="0" indent="0" algn="r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/>
            </a:pPr>
            <a:endParaRPr lang="ru-RU" sz="1400" b="0" i="0" u="none" strike="noStrike" kern="1200">
              <a:ln>
                <a:noFill/>
              </a:ln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4" name="Нижний колонтитул 3"/>
          <p:cNvSpPr txBox="1">
            <a:spLocks noGrp="1"/>
          </p:cNvSpPr>
          <p:nvPr>
            <p:ph type="ftr" sz="quarter" idx="2"/>
          </p:nvPr>
        </p:nvSpPr>
        <p:spPr>
          <a:xfrm>
            <a:off x="0" y="10157400"/>
            <a:ext cx="3280680" cy="534240"/>
          </a:xfrm>
          <a:prstGeom prst="rect">
            <a:avLst/>
          </a:prstGeom>
          <a:noFill/>
          <a:ln>
            <a:noFill/>
          </a:ln>
        </p:spPr>
        <p:txBody>
          <a:bodyPr vert="horz" wrap="none" lIns="90000" tIns="45000" rIns="90000" bIns="45000" anchor="b" anchorCtr="0" compatLnSpc="0">
            <a:noAutofit/>
          </a:bodyPr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/>
            </a:pPr>
            <a:endParaRPr lang="ru-RU" sz="1400" b="0" i="0" u="none" strike="noStrike" kern="1200">
              <a:ln>
                <a:noFill/>
              </a:ln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5" name="Номер слайда 4"/>
          <p:cNvSpPr txBox="1">
            <a:spLocks noGrp="1"/>
          </p:cNvSpPr>
          <p:nvPr>
            <p:ph type="sldNum" sz="quarter" idx="3"/>
          </p:nvPr>
        </p:nvSpPr>
        <p:spPr>
          <a:xfrm>
            <a:off x="4278960" y="10157400"/>
            <a:ext cx="3280680" cy="534240"/>
          </a:xfrm>
          <a:prstGeom prst="rect">
            <a:avLst/>
          </a:prstGeom>
          <a:noFill/>
          <a:ln>
            <a:noFill/>
          </a:ln>
        </p:spPr>
        <p:txBody>
          <a:bodyPr vert="horz" wrap="none" lIns="90000" tIns="45000" rIns="90000" bIns="45000" anchor="b" anchorCtr="0" compatLnSpc="0">
            <a:noAutofit/>
          </a:bodyPr>
          <a:lstStyle/>
          <a:p>
            <a:pPr marL="0" marR="0" lvl="0" indent="0" algn="r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/>
            </a:pPr>
            <a:fld id="{95B99F8A-9BEC-435A-8082-2851E9673344}" type="slidenum">
              <a:rPr/>
              <a:pPr marL="0" marR="0" lvl="0" indent="0" algn="r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400"/>
              </a:pPr>
              <a:t>‹#›</a:t>
            </a:fld>
            <a:endParaRPr lang="ru-RU" sz="1400" b="0" i="0" u="none" strike="noStrike" kern="1200">
              <a:ln>
                <a:noFill/>
              </a:ln>
              <a:latin typeface="Arial" pitchFamily="18"/>
              <a:ea typeface="Microsoft YaHei" pitchFamily="2"/>
              <a:cs typeface="Mangal" pitchFamily="2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79583112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 idx="2"/>
          </p:nvPr>
        </p:nvSpPr>
        <p:spPr>
          <a:xfrm>
            <a:off x="1107000" y="812520"/>
            <a:ext cx="5345280" cy="4008959"/>
          </a:xfrm>
          <a:prstGeom prst="rect">
            <a:avLst/>
          </a:prstGeom>
          <a:noFill/>
          <a:ln>
            <a:noFill/>
            <a:prstDash val="solid"/>
          </a:ln>
        </p:spPr>
      </p:sp>
      <p:sp>
        <p:nvSpPr>
          <p:cNvPr id="3" name="Заметки 2"/>
          <p:cNvSpPr txBox="1">
            <a:spLocks noGrp="1"/>
          </p:cNvSpPr>
          <p:nvPr>
            <p:ph type="body" sz="quarter" idx="3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4" name="Верхний колонтитул 3"/>
          <p:cNvSpPr txBox="1">
            <a:spLocks noGrp="1"/>
          </p:cNvSpPr>
          <p:nvPr>
            <p:ph type="hdr" sz="quarter"/>
          </p:nvPr>
        </p:nvSpPr>
        <p:spPr>
          <a:xfrm>
            <a:off x="0" y="0"/>
            <a:ext cx="3280680" cy="53424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Ctr="0">
            <a:noAutofit/>
          </a:bodyPr>
          <a:lstStyle>
            <a:lvl1pPr lvl="0" rtl="0" hangingPunct="0">
              <a:buNone/>
              <a:tabLst/>
              <a:defRPr lang="ru-RU" sz="1400" kern="1200">
                <a:latin typeface="Times New Roman" pitchFamily="18"/>
                <a:ea typeface="Arial Unicode MS" pitchFamily="2"/>
                <a:cs typeface="Tahoma" pitchFamily="2"/>
              </a:defRPr>
            </a:lvl1pPr>
          </a:lstStyle>
          <a:p>
            <a:pPr lvl="0"/>
            <a:endParaRPr lang="ru-RU"/>
          </a:p>
        </p:txBody>
      </p:sp>
      <p:sp>
        <p:nvSpPr>
          <p:cNvPr id="5" name="Дата 4"/>
          <p:cNvSpPr txBox="1">
            <a:spLocks noGrp="1"/>
          </p:cNvSpPr>
          <p:nvPr>
            <p:ph type="dt" idx="1"/>
          </p:nvPr>
        </p:nvSpPr>
        <p:spPr>
          <a:xfrm>
            <a:off x="4278960" y="0"/>
            <a:ext cx="3280680" cy="53424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Ctr="0">
            <a:noAutofit/>
          </a:bodyPr>
          <a:lstStyle>
            <a:lvl1pPr lvl="0" algn="r" rtl="0" hangingPunct="0">
              <a:buNone/>
              <a:tabLst/>
              <a:defRPr lang="ru-RU" sz="1400" kern="1200">
                <a:latin typeface="Times New Roman" pitchFamily="18"/>
                <a:ea typeface="Arial Unicode MS" pitchFamily="2"/>
                <a:cs typeface="Tahoma" pitchFamily="2"/>
              </a:defRPr>
            </a:lvl1pPr>
          </a:lstStyle>
          <a:p>
            <a:pPr lvl="0"/>
            <a:endParaRPr lang="ru-RU"/>
          </a:p>
        </p:txBody>
      </p:sp>
      <p:sp>
        <p:nvSpPr>
          <p:cNvPr id="6" name="Нижний колонтитул 5"/>
          <p:cNvSpPr txBox="1">
            <a:spLocks noGrp="1"/>
          </p:cNvSpPr>
          <p:nvPr>
            <p:ph type="ftr" sz="quarter" idx="4"/>
          </p:nvPr>
        </p:nvSpPr>
        <p:spPr>
          <a:xfrm>
            <a:off x="0" y="10157400"/>
            <a:ext cx="3280680" cy="53424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b" anchorCtr="0">
            <a:noAutofit/>
          </a:bodyPr>
          <a:lstStyle>
            <a:lvl1pPr lvl="0" rtl="0" hangingPunct="0">
              <a:buNone/>
              <a:tabLst/>
              <a:defRPr lang="ru-RU" sz="1400" kern="1200">
                <a:latin typeface="Times New Roman" pitchFamily="18"/>
                <a:ea typeface="Arial Unicode MS" pitchFamily="2"/>
                <a:cs typeface="Tahoma" pitchFamily="2"/>
              </a:defRPr>
            </a:lvl1pPr>
          </a:lstStyle>
          <a:p>
            <a:pPr lvl="0"/>
            <a:endParaRPr lang="ru-RU"/>
          </a:p>
        </p:txBody>
      </p:sp>
      <p:sp>
        <p:nvSpPr>
          <p:cNvPr id="7" name="Номер слайда 6"/>
          <p:cNvSpPr txBox="1">
            <a:spLocks noGrp="1"/>
          </p:cNvSpPr>
          <p:nvPr>
            <p:ph type="sldNum" sz="quarter" idx="5"/>
          </p:nvPr>
        </p:nvSpPr>
        <p:spPr>
          <a:xfrm>
            <a:off x="4278960" y="10157400"/>
            <a:ext cx="3280680" cy="53424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b" anchorCtr="0">
            <a:noAutofit/>
          </a:bodyPr>
          <a:lstStyle>
            <a:lvl1pPr lvl="0" algn="r" rtl="0" hangingPunct="0">
              <a:buNone/>
              <a:tabLst/>
              <a:defRPr lang="ru-RU" sz="1400" kern="1200">
                <a:latin typeface="Times New Roman" pitchFamily="18"/>
                <a:ea typeface="Arial Unicode MS" pitchFamily="2"/>
                <a:cs typeface="Tahoma" pitchFamily="2"/>
              </a:defRPr>
            </a:lvl1pPr>
          </a:lstStyle>
          <a:p>
            <a:pPr lvl="0"/>
            <a:fld id="{D88E6CBD-25A3-4486-9CC2-4B1B46F0CF7C}" type="slidenum">
              <a:rPr/>
              <a:pPr lvl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85658950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216000" marR="0" indent="-216000" rtl="0" hangingPunct="0">
      <a:tabLst/>
      <a:defRPr lang="ru-RU" sz="2000" b="0" i="0" u="none" strike="noStrike" kern="1200">
        <a:ln>
          <a:noFill/>
        </a:ln>
        <a:latin typeface="Arial" pitchFamily="18"/>
        <a:ea typeface="Microsoft YaHei" pitchFamily="2"/>
        <a:cs typeface="Mangal" pitchFamily="2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Номер слайда 6"/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lIns="0" tIns="0" rIns="0" bIns="0" anchor="b" anchorCtr="0">
            <a:noAutofit/>
          </a:bodyPr>
          <a:lstStyle/>
          <a:p>
            <a:pPr lvl="0"/>
            <a:fld id="{23F74405-05D6-4497-BA97-D276AA1244B0}" type="slidenum">
              <a:rPr/>
              <a:pPr lvl="0"/>
              <a:t>1</a:t>
            </a:fld>
            <a:endParaRPr lang="ru-RU"/>
          </a:p>
        </p:txBody>
      </p:sp>
      <p:sp>
        <p:nvSpPr>
          <p:cNvPr id="2" name="Образ слайда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  <a:prstDash val="solid"/>
          </a:ln>
        </p:spPr>
      </p:sp>
      <p:sp>
        <p:nvSpPr>
          <p:cNvPr id="3" name="Заметки 2"/>
          <p:cNvSpPr txBox="1">
            <a:spLocks noGrp="1"/>
          </p:cNvSpPr>
          <p:nvPr>
            <p:ph type="body" sz="quarter" idx="1"/>
          </p:nvPr>
        </p:nvSpPr>
        <p:spPr/>
        <p:txBody>
          <a:bodyPr>
            <a:spAutoFit/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02131435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Номер слайда 6"/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lIns="0" tIns="0" rIns="0" bIns="0" anchor="b" anchorCtr="0">
            <a:noAutofit/>
          </a:bodyPr>
          <a:lstStyle/>
          <a:p>
            <a:pPr lvl="0"/>
            <a:fld id="{6474117B-104A-4A06-8EA4-C39D577D8829}" type="slidenum">
              <a:rPr/>
              <a:pPr lvl="0"/>
              <a:t>2</a:t>
            </a:fld>
            <a:endParaRPr lang="ru-RU"/>
          </a:p>
        </p:txBody>
      </p:sp>
      <p:sp>
        <p:nvSpPr>
          <p:cNvPr id="2" name="Образ слайда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  <a:prstDash val="solid"/>
          </a:ln>
        </p:spPr>
      </p:sp>
      <p:sp>
        <p:nvSpPr>
          <p:cNvPr id="3" name="Заметки 2"/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11951486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Номер слайда 6"/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lIns="0" tIns="0" rIns="0" bIns="0" anchor="b" anchorCtr="0">
            <a:noAutofit/>
          </a:bodyPr>
          <a:lstStyle/>
          <a:p>
            <a:pPr lvl="0"/>
            <a:fld id="{FDE50C01-C759-4040-9C9A-28BCC97CF22A}" type="slidenum">
              <a:rPr/>
              <a:pPr lvl="0"/>
              <a:t>3</a:t>
            </a:fld>
            <a:endParaRPr lang="ru-RU"/>
          </a:p>
        </p:txBody>
      </p:sp>
      <p:sp>
        <p:nvSpPr>
          <p:cNvPr id="2" name="Образ слайда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  <a:prstDash val="solid"/>
          </a:ln>
        </p:spPr>
      </p:sp>
      <p:sp>
        <p:nvSpPr>
          <p:cNvPr id="3" name="Заметки 2"/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41613940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Номер слайда 6"/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lIns="0" tIns="0" rIns="0" bIns="0" anchor="b" anchorCtr="0">
            <a:noAutofit/>
          </a:bodyPr>
          <a:lstStyle/>
          <a:p>
            <a:pPr lvl="0"/>
            <a:fld id="{29BCA3AA-776D-4E59-A435-5B348F95399C}" type="slidenum">
              <a:rPr/>
              <a:pPr lvl="0"/>
              <a:t>4</a:t>
            </a:fld>
            <a:endParaRPr lang="ru-RU"/>
          </a:p>
        </p:txBody>
      </p:sp>
      <p:sp>
        <p:nvSpPr>
          <p:cNvPr id="2" name="Образ слайда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  <a:prstDash val="solid"/>
          </a:ln>
        </p:spPr>
      </p:sp>
      <p:sp>
        <p:nvSpPr>
          <p:cNvPr id="3" name="Заметки 2"/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80425555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Номер слайда 6"/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lIns="0" tIns="0" rIns="0" bIns="0" anchor="b" anchorCtr="0">
            <a:noAutofit/>
          </a:bodyPr>
          <a:lstStyle/>
          <a:p>
            <a:pPr lvl="0"/>
            <a:fld id="{93575742-F8BC-4B2B-8F60-20951209E00A}" type="slidenum">
              <a:rPr/>
              <a:pPr lvl="0"/>
              <a:t>5</a:t>
            </a:fld>
            <a:endParaRPr lang="ru-RU"/>
          </a:p>
        </p:txBody>
      </p:sp>
      <p:sp>
        <p:nvSpPr>
          <p:cNvPr id="2" name="Образ слайда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  <a:prstDash val="solid"/>
          </a:ln>
        </p:spPr>
      </p:sp>
      <p:sp>
        <p:nvSpPr>
          <p:cNvPr id="3" name="Заметки 2"/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32635408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Номер слайда 6"/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lIns="0" tIns="0" rIns="0" bIns="0" anchor="b" anchorCtr="0">
            <a:noAutofit/>
          </a:bodyPr>
          <a:lstStyle/>
          <a:p>
            <a:pPr lvl="0"/>
            <a:fld id="{D0566F75-4DAE-4D09-BF08-F5B57CA9F03F}" type="slidenum">
              <a:rPr/>
              <a:pPr lvl="0"/>
              <a:t>6</a:t>
            </a:fld>
            <a:endParaRPr lang="ru-RU"/>
          </a:p>
        </p:txBody>
      </p:sp>
      <p:sp>
        <p:nvSpPr>
          <p:cNvPr id="2" name="Образ слайда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  <a:prstDash val="solid"/>
          </a:ln>
        </p:spPr>
      </p:sp>
      <p:sp>
        <p:nvSpPr>
          <p:cNvPr id="3" name="Заметки 2"/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67368194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Номер слайда 6"/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lIns="0" tIns="0" rIns="0" bIns="0" anchor="b" anchorCtr="0">
            <a:noAutofit/>
          </a:bodyPr>
          <a:lstStyle/>
          <a:p>
            <a:pPr lvl="0"/>
            <a:fld id="{4E1AA578-6B5F-4339-B714-68E27BD68ABE}" type="slidenum">
              <a:rPr/>
              <a:pPr lvl="0"/>
              <a:t>7</a:t>
            </a:fld>
            <a:endParaRPr lang="ru-RU"/>
          </a:p>
        </p:txBody>
      </p:sp>
      <p:sp>
        <p:nvSpPr>
          <p:cNvPr id="2" name="Образ слайда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  <a:prstDash val="solid"/>
          </a:ln>
        </p:spPr>
      </p:sp>
      <p:sp>
        <p:nvSpPr>
          <p:cNvPr id="3" name="Заметки 2"/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98443986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Номер слайда 6"/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lIns="0" tIns="0" rIns="0" bIns="0" anchor="b" anchorCtr="0">
            <a:noAutofit/>
          </a:bodyPr>
          <a:lstStyle/>
          <a:p>
            <a:pPr lvl="0"/>
            <a:fld id="{F6D1922A-1E64-4FA2-9DE0-2A4166A59423}" type="slidenum">
              <a:rPr/>
              <a:pPr lvl="0"/>
              <a:t>8</a:t>
            </a:fld>
            <a:endParaRPr lang="ru-RU"/>
          </a:p>
        </p:txBody>
      </p:sp>
      <p:sp>
        <p:nvSpPr>
          <p:cNvPr id="2" name="Образ слайда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  <a:prstDash val="solid"/>
          </a:ln>
        </p:spPr>
      </p:sp>
      <p:sp>
        <p:nvSpPr>
          <p:cNvPr id="3" name="Заметки 2"/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64709168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Номер слайда 6"/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lIns="0" tIns="0" rIns="0" bIns="0" anchor="b" anchorCtr="0">
            <a:noAutofit/>
          </a:bodyPr>
          <a:lstStyle/>
          <a:p>
            <a:pPr lvl="0"/>
            <a:fld id="{0F783EDD-75E7-469B-A06A-3F718DA70094}" type="slidenum">
              <a:rPr/>
              <a:pPr lvl="0"/>
              <a:t>10</a:t>
            </a:fld>
            <a:endParaRPr lang="ru-RU"/>
          </a:p>
        </p:txBody>
      </p:sp>
      <p:sp>
        <p:nvSpPr>
          <p:cNvPr id="2" name="Образ слайда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  <a:prstDash val="solid"/>
          </a:ln>
        </p:spPr>
      </p:sp>
      <p:sp>
        <p:nvSpPr>
          <p:cNvPr id="3" name="Заметки 2"/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30508478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827113" y="4920764"/>
            <a:ext cx="7560469" cy="1316880"/>
          </a:xfrm>
        </p:spPr>
        <p:txBody>
          <a:bodyPr wrap="none" anchor="t">
            <a:normAutofit/>
          </a:bodyPr>
          <a:lstStyle>
            <a:lvl1pPr algn="r">
              <a:defRPr sz="7937" b="0" spc="-248">
                <a:gradFill flip="none" rotWithShape="1">
                  <a:gsLst>
                    <a:gs pos="0">
                      <a:schemeClr val="tx1"/>
                    </a:gs>
                    <a:gs pos="68000">
                      <a:srgbClr val="F1F1F1"/>
                    </a:gs>
                    <a:gs pos="100000">
                      <a:schemeClr val="bg1">
                        <a:lumMod val="11000"/>
                        <a:lumOff val="89000"/>
                      </a:schemeClr>
                    </a:gs>
                  </a:gsLst>
                  <a:lin ang="5400000" scaled="1"/>
                  <a:tileRect/>
                </a:gradFill>
                <a:effectLst>
                  <a:outerShdw blurRad="469900" dist="342900" dir="5400000" sy="-20000" rotWithShape="0">
                    <a:prstClr val="black">
                      <a:alpha val="66000"/>
                    </a:prstClr>
                  </a:outerShdw>
                </a:effectLst>
              </a:defRPr>
            </a:lvl1pPr>
          </a:lstStyle>
          <a:p>
            <a:pPr lvl="0" algn="r"/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7112" y="4221732"/>
            <a:ext cx="7560469" cy="681807"/>
          </a:xfrm>
        </p:spPr>
        <p:txBody>
          <a:bodyPr vert="horz" lIns="91440" tIns="45720" rIns="91440" bIns="45720" rtlCol="0" anchor="b">
            <a:normAutofit/>
          </a:bodyPr>
          <a:lstStyle>
            <a:lvl1pPr marL="0" indent="0" algn="r">
              <a:buNone/>
              <a:defRPr sz="2646" b="0">
                <a:gradFill flip="none" rotWithShape="1"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  <a:tileRect/>
                </a:gradFill>
                <a:latin typeface="+mj-lt"/>
              </a:defRPr>
            </a:lvl1pPr>
          </a:lstStyle>
          <a:p>
            <a:pPr marL="0" lvl="0" indent="0" algn="r">
              <a:buNone/>
            </a:pPr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45CEC61E-811B-4B70-967F-037804658491}" type="slidenum">
              <a:rPr lang="ru-RU" smtClean="0"/>
              <a:pPr lvl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35180330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4356" y="4813987"/>
            <a:ext cx="8694539" cy="903187"/>
          </a:xfrm>
        </p:spPr>
        <p:txBody>
          <a:bodyPr anchor="b"/>
          <a:lstStyle>
            <a:lvl1pPr>
              <a:defRPr sz="2646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356" y="1088455"/>
            <a:ext cx="8694539" cy="3725532"/>
          </a:xfrm>
        </p:spPr>
        <p:txBody>
          <a:bodyPr anchor="t"/>
          <a:lstStyle>
            <a:lvl1pPr marL="0" indent="0">
              <a:buNone/>
              <a:defRPr sz="2646"/>
            </a:lvl1pPr>
            <a:lvl2pPr marL="377979" indent="0">
              <a:buNone/>
              <a:defRPr sz="2315"/>
            </a:lvl2pPr>
            <a:lvl3pPr marL="755957" indent="0">
              <a:buNone/>
              <a:defRPr sz="1984"/>
            </a:lvl3pPr>
            <a:lvl4pPr marL="1133936" indent="0">
              <a:buNone/>
              <a:defRPr sz="1653"/>
            </a:lvl4pPr>
            <a:lvl5pPr marL="1511915" indent="0">
              <a:buNone/>
              <a:defRPr sz="1653"/>
            </a:lvl5pPr>
            <a:lvl6pPr marL="1889893" indent="0">
              <a:buNone/>
              <a:defRPr sz="1653"/>
            </a:lvl6pPr>
            <a:lvl7pPr marL="2267872" indent="0">
              <a:buNone/>
              <a:defRPr sz="1653"/>
            </a:lvl7pPr>
            <a:lvl8pPr marL="2645851" indent="0">
              <a:buNone/>
              <a:defRPr sz="1653"/>
            </a:lvl8pPr>
            <a:lvl9pPr marL="3023829" indent="0">
              <a:buNone/>
              <a:defRPr sz="1653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94357" y="5717173"/>
            <a:ext cx="8693226" cy="752299"/>
          </a:xfrm>
        </p:spPr>
        <p:txBody>
          <a:bodyPr/>
          <a:lstStyle>
            <a:lvl1pPr marL="0" indent="0">
              <a:buNone/>
              <a:defRPr sz="1323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377979" indent="0">
              <a:buNone/>
              <a:defRPr sz="1157"/>
            </a:lvl2pPr>
            <a:lvl3pPr marL="755957" indent="0">
              <a:buNone/>
              <a:defRPr sz="992"/>
            </a:lvl3pPr>
            <a:lvl4pPr marL="1133936" indent="0">
              <a:buNone/>
              <a:defRPr sz="827"/>
            </a:lvl4pPr>
            <a:lvl5pPr marL="1511915" indent="0">
              <a:buNone/>
              <a:defRPr sz="827"/>
            </a:lvl5pPr>
            <a:lvl6pPr marL="1889893" indent="0">
              <a:buNone/>
              <a:defRPr sz="827"/>
            </a:lvl6pPr>
            <a:lvl7pPr marL="2267872" indent="0">
              <a:buNone/>
              <a:defRPr sz="827"/>
            </a:lvl7pPr>
            <a:lvl8pPr marL="2645851" indent="0">
              <a:buNone/>
              <a:defRPr sz="827"/>
            </a:lvl8pPr>
            <a:lvl9pPr marL="3023829" indent="0">
              <a:buNone/>
              <a:defRPr sz="827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5A6B927A-40A1-4AD5-9F27-49ECE734A1C0}" type="slidenum">
              <a:rPr lang="ru-RU" smtClean="0"/>
              <a:pPr lvl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9314925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4356" y="402483"/>
            <a:ext cx="8694539" cy="3895960"/>
          </a:xfrm>
        </p:spPr>
        <p:txBody>
          <a:bodyPr anchor="ctr"/>
          <a:lstStyle>
            <a:lvl1pPr>
              <a:defRPr sz="2646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94357" y="4948731"/>
            <a:ext cx="8693226" cy="1655485"/>
          </a:xfrm>
        </p:spPr>
        <p:txBody>
          <a:bodyPr anchor="ctr"/>
          <a:lstStyle>
            <a:lvl1pPr marL="0" indent="0">
              <a:buNone/>
              <a:defRPr sz="1323"/>
            </a:lvl1pPr>
            <a:lvl2pPr marL="377979" indent="0">
              <a:buNone/>
              <a:defRPr sz="1157"/>
            </a:lvl2pPr>
            <a:lvl3pPr marL="755957" indent="0">
              <a:buNone/>
              <a:defRPr sz="992"/>
            </a:lvl3pPr>
            <a:lvl4pPr marL="1133936" indent="0">
              <a:buNone/>
              <a:defRPr sz="827"/>
            </a:lvl4pPr>
            <a:lvl5pPr marL="1511915" indent="0">
              <a:buNone/>
              <a:defRPr sz="827"/>
            </a:lvl5pPr>
            <a:lvl6pPr marL="1889893" indent="0">
              <a:buNone/>
              <a:defRPr sz="827"/>
            </a:lvl6pPr>
            <a:lvl7pPr marL="2267872" indent="0">
              <a:buNone/>
              <a:defRPr sz="827"/>
            </a:lvl7pPr>
            <a:lvl8pPr marL="2645851" indent="0">
              <a:buNone/>
              <a:defRPr sz="827"/>
            </a:lvl8pPr>
            <a:lvl9pPr marL="3023829" indent="0">
              <a:buNone/>
              <a:defRPr sz="827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5A6B927A-40A1-4AD5-9F27-49ECE734A1C0}" type="slidenum">
              <a:rPr lang="ru-RU" smtClean="0"/>
              <a:pPr lvl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59590247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95761" y="402483"/>
            <a:ext cx="7691729" cy="3299122"/>
          </a:xfrm>
        </p:spPr>
        <p:txBody>
          <a:bodyPr anchor="ctr"/>
          <a:lstStyle>
            <a:lvl1pPr>
              <a:defRPr sz="3638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422669" y="3709903"/>
            <a:ext cx="7236601" cy="605136"/>
          </a:xfrm>
        </p:spPr>
        <p:txBody>
          <a:bodyPr anchor="t">
            <a:normAutofit/>
          </a:bodyPr>
          <a:lstStyle>
            <a:lvl1pPr marL="0" indent="0">
              <a:buNone/>
              <a:defRPr sz="1157"/>
            </a:lvl1pPr>
            <a:lvl2pPr marL="377979" indent="0">
              <a:buNone/>
              <a:defRPr sz="1157"/>
            </a:lvl2pPr>
            <a:lvl3pPr marL="755957" indent="0">
              <a:buNone/>
              <a:defRPr sz="992"/>
            </a:lvl3pPr>
            <a:lvl4pPr marL="1133936" indent="0">
              <a:buNone/>
              <a:defRPr sz="827"/>
            </a:lvl4pPr>
            <a:lvl5pPr marL="1511915" indent="0">
              <a:buNone/>
              <a:defRPr sz="827"/>
            </a:lvl5pPr>
            <a:lvl6pPr marL="1889893" indent="0">
              <a:buNone/>
              <a:defRPr sz="827"/>
            </a:lvl6pPr>
            <a:lvl7pPr marL="2267872" indent="0">
              <a:buNone/>
              <a:defRPr sz="827"/>
            </a:lvl7pPr>
            <a:lvl8pPr marL="2645851" indent="0">
              <a:buNone/>
              <a:defRPr sz="827"/>
            </a:lvl8pPr>
            <a:lvl9pPr marL="3023829" indent="0">
              <a:buNone/>
              <a:defRPr sz="827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93043" y="4962322"/>
            <a:ext cx="8691913" cy="1641894"/>
          </a:xfrm>
        </p:spPr>
        <p:txBody>
          <a:bodyPr anchor="ctr">
            <a:normAutofit/>
          </a:bodyPr>
          <a:lstStyle>
            <a:lvl1pPr marL="0" indent="0">
              <a:buNone/>
              <a:defRPr sz="1323"/>
            </a:lvl1pPr>
            <a:lvl2pPr marL="377979" indent="0">
              <a:buNone/>
              <a:defRPr sz="1157"/>
            </a:lvl2pPr>
            <a:lvl3pPr marL="755957" indent="0">
              <a:buNone/>
              <a:defRPr sz="992"/>
            </a:lvl3pPr>
            <a:lvl4pPr marL="1133936" indent="0">
              <a:buNone/>
              <a:defRPr sz="827"/>
            </a:lvl4pPr>
            <a:lvl5pPr marL="1511915" indent="0">
              <a:buNone/>
              <a:defRPr sz="827"/>
            </a:lvl5pPr>
            <a:lvl6pPr marL="1889893" indent="0">
              <a:buNone/>
              <a:defRPr sz="827"/>
            </a:lvl6pPr>
            <a:lvl7pPr marL="2267872" indent="0">
              <a:buNone/>
              <a:defRPr sz="827"/>
            </a:lvl7pPr>
            <a:lvl8pPr marL="2645851" indent="0">
              <a:buNone/>
              <a:defRPr sz="827"/>
            </a:lvl8pPr>
            <a:lvl9pPr marL="3023829" indent="0">
              <a:buNone/>
              <a:defRPr sz="827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5A6B927A-40A1-4AD5-9F27-49ECE734A1C0}" type="slidenum">
              <a:rPr lang="ru-RU" smtClean="0"/>
              <a:pPr lvl="0"/>
              <a:t>‹#›</a:t>
            </a:fld>
            <a:endParaRPr lang="ru-RU"/>
          </a:p>
        </p:txBody>
      </p:sp>
      <p:sp>
        <p:nvSpPr>
          <p:cNvPr id="9" name="TextBox 8"/>
          <p:cNvSpPr txBox="1"/>
          <p:nvPr/>
        </p:nvSpPr>
        <p:spPr>
          <a:xfrm>
            <a:off x="918637" y="867328"/>
            <a:ext cx="504031" cy="644607"/>
          </a:xfrm>
          <a:prstGeom prst="rect">
            <a:avLst/>
          </a:prstGeom>
        </p:spPr>
        <p:txBody>
          <a:bodyPr vert="horz" lIns="75597" tIns="37798" rIns="75597" bIns="37798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6614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630222" y="3023870"/>
            <a:ext cx="504031" cy="644607"/>
          </a:xfrm>
          <a:prstGeom prst="rect">
            <a:avLst/>
          </a:prstGeom>
        </p:spPr>
        <p:txBody>
          <a:bodyPr vert="horz" lIns="75597" tIns="37798" rIns="75597" bIns="37798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6614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xmlns="" val="57012110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4356" y="2565052"/>
            <a:ext cx="8694539" cy="2768833"/>
          </a:xfrm>
        </p:spPr>
        <p:txBody>
          <a:bodyPr anchor="b">
            <a:normAutofit/>
          </a:bodyPr>
          <a:lstStyle>
            <a:lvl1pPr>
              <a:defRPr sz="4464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94357" y="5346867"/>
            <a:ext cx="8693226" cy="1257349"/>
          </a:xfrm>
        </p:spPr>
        <p:txBody>
          <a:bodyPr anchor="t"/>
          <a:lstStyle>
            <a:lvl1pPr marL="0" indent="0">
              <a:buNone/>
              <a:defRPr sz="1323"/>
            </a:lvl1pPr>
            <a:lvl2pPr marL="377979" indent="0">
              <a:buNone/>
              <a:defRPr sz="1157"/>
            </a:lvl2pPr>
            <a:lvl3pPr marL="755957" indent="0">
              <a:buNone/>
              <a:defRPr sz="992"/>
            </a:lvl3pPr>
            <a:lvl4pPr marL="1133936" indent="0">
              <a:buNone/>
              <a:defRPr sz="827"/>
            </a:lvl4pPr>
            <a:lvl5pPr marL="1511915" indent="0">
              <a:buNone/>
              <a:defRPr sz="827"/>
            </a:lvl5pPr>
            <a:lvl6pPr marL="1889893" indent="0">
              <a:buNone/>
              <a:defRPr sz="827"/>
            </a:lvl6pPr>
            <a:lvl7pPr marL="2267872" indent="0">
              <a:buNone/>
              <a:defRPr sz="827"/>
            </a:lvl7pPr>
            <a:lvl8pPr marL="2645851" indent="0">
              <a:buNone/>
              <a:defRPr sz="827"/>
            </a:lvl8pPr>
            <a:lvl9pPr marL="3023829" indent="0">
              <a:buNone/>
              <a:defRPr sz="827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5A6B927A-40A1-4AD5-9F27-49ECE734A1C0}" type="slidenum">
              <a:rPr lang="ru-RU" smtClean="0"/>
              <a:pPr lvl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88956824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693043" y="402484"/>
            <a:ext cx="8694539" cy="1461188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1105695" y="2078911"/>
            <a:ext cx="2436537" cy="635222"/>
          </a:xfrm>
        </p:spPr>
        <p:txBody>
          <a:bodyPr anchor="b">
            <a:noAutofit/>
          </a:bodyPr>
          <a:lstStyle>
            <a:lvl1pPr marL="0" indent="0">
              <a:buNone/>
              <a:defRPr sz="1984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377979" indent="0">
              <a:buNone/>
              <a:defRPr sz="1653" b="1"/>
            </a:lvl2pPr>
            <a:lvl3pPr marL="755957" indent="0">
              <a:buNone/>
              <a:defRPr sz="1488" b="1"/>
            </a:lvl3pPr>
            <a:lvl4pPr marL="1133936" indent="0">
              <a:buNone/>
              <a:defRPr sz="1323" b="1"/>
            </a:lvl4pPr>
            <a:lvl5pPr marL="1511915" indent="0">
              <a:buNone/>
              <a:defRPr sz="1323" b="1"/>
            </a:lvl5pPr>
            <a:lvl6pPr marL="1889893" indent="0">
              <a:buNone/>
              <a:defRPr sz="1323" b="1"/>
            </a:lvl6pPr>
            <a:lvl7pPr marL="2267872" indent="0">
              <a:buNone/>
              <a:defRPr sz="1323" b="1"/>
            </a:lvl7pPr>
            <a:lvl8pPr marL="2645851" indent="0">
              <a:buNone/>
              <a:defRPr sz="1323" b="1"/>
            </a:lvl8pPr>
            <a:lvl9pPr marL="3023829" indent="0">
              <a:buNone/>
              <a:defRPr sz="1323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1121831" y="2834878"/>
            <a:ext cx="2420401" cy="3956580"/>
          </a:xfrm>
        </p:spPr>
        <p:txBody>
          <a:bodyPr anchor="t">
            <a:normAutofit/>
          </a:bodyPr>
          <a:lstStyle>
            <a:lvl1pPr marL="0" indent="0">
              <a:buNone/>
              <a:defRPr sz="1157"/>
            </a:lvl1pPr>
            <a:lvl2pPr marL="377979" indent="0">
              <a:buNone/>
              <a:defRPr sz="992"/>
            </a:lvl2pPr>
            <a:lvl3pPr marL="755957" indent="0">
              <a:buNone/>
              <a:defRPr sz="827"/>
            </a:lvl3pPr>
            <a:lvl4pPr marL="1133936" indent="0">
              <a:buNone/>
              <a:defRPr sz="744"/>
            </a:lvl4pPr>
            <a:lvl5pPr marL="1511915" indent="0">
              <a:buNone/>
              <a:defRPr sz="744"/>
            </a:lvl5pPr>
            <a:lvl6pPr marL="1889893" indent="0">
              <a:buNone/>
              <a:defRPr sz="744"/>
            </a:lvl6pPr>
            <a:lvl7pPr marL="2267872" indent="0">
              <a:buNone/>
              <a:defRPr sz="744"/>
            </a:lvl7pPr>
            <a:lvl8pPr marL="2645851" indent="0">
              <a:buNone/>
              <a:defRPr sz="744"/>
            </a:lvl8pPr>
            <a:lvl9pPr marL="3023829" indent="0">
              <a:buNone/>
              <a:defRPr sz="744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793459" y="2078911"/>
            <a:ext cx="2427752" cy="635222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buNone/>
              <a:defRPr lang="en-US" sz="1984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3784734" y="2834878"/>
            <a:ext cx="2436477" cy="3956580"/>
          </a:xfrm>
        </p:spPr>
        <p:txBody>
          <a:bodyPr anchor="t">
            <a:normAutofit/>
          </a:bodyPr>
          <a:lstStyle>
            <a:lvl1pPr marL="0" indent="0">
              <a:buNone/>
              <a:defRPr sz="1157"/>
            </a:lvl1pPr>
            <a:lvl2pPr marL="377979" indent="0">
              <a:buNone/>
              <a:defRPr sz="992"/>
            </a:lvl2pPr>
            <a:lvl3pPr marL="755957" indent="0">
              <a:buNone/>
              <a:defRPr sz="827"/>
            </a:lvl3pPr>
            <a:lvl4pPr marL="1133936" indent="0">
              <a:buNone/>
              <a:defRPr sz="744"/>
            </a:lvl4pPr>
            <a:lvl5pPr marL="1511915" indent="0">
              <a:buNone/>
              <a:defRPr sz="744"/>
            </a:lvl5pPr>
            <a:lvl6pPr marL="1889893" indent="0">
              <a:buNone/>
              <a:defRPr sz="744"/>
            </a:lvl6pPr>
            <a:lvl7pPr marL="2267872" indent="0">
              <a:buNone/>
              <a:defRPr sz="744"/>
            </a:lvl7pPr>
            <a:lvl8pPr marL="2645851" indent="0">
              <a:buNone/>
              <a:defRPr sz="744"/>
            </a:lvl8pPr>
            <a:lvl9pPr marL="3023829" indent="0">
              <a:buNone/>
              <a:defRPr sz="744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6473227" y="2078911"/>
            <a:ext cx="2424338" cy="635222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buNone/>
              <a:defRPr lang="en-US" sz="1984" b="0" dirty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6473227" y="2834878"/>
            <a:ext cx="2424338" cy="3956580"/>
          </a:xfrm>
        </p:spPr>
        <p:txBody>
          <a:bodyPr anchor="t">
            <a:normAutofit/>
          </a:bodyPr>
          <a:lstStyle>
            <a:lvl1pPr marL="0" indent="0">
              <a:buNone/>
              <a:defRPr sz="1157"/>
            </a:lvl1pPr>
            <a:lvl2pPr marL="377979" indent="0">
              <a:buNone/>
              <a:defRPr sz="992"/>
            </a:lvl2pPr>
            <a:lvl3pPr marL="755957" indent="0">
              <a:buNone/>
              <a:defRPr sz="827"/>
            </a:lvl3pPr>
            <a:lvl4pPr marL="1133936" indent="0">
              <a:buNone/>
              <a:defRPr sz="744"/>
            </a:lvl4pPr>
            <a:lvl5pPr marL="1511915" indent="0">
              <a:buNone/>
              <a:defRPr sz="744"/>
            </a:lvl5pPr>
            <a:lvl6pPr marL="1889893" indent="0">
              <a:buNone/>
              <a:defRPr sz="744"/>
            </a:lvl6pPr>
            <a:lvl7pPr marL="2267872" indent="0">
              <a:buNone/>
              <a:defRPr sz="744"/>
            </a:lvl7pPr>
            <a:lvl8pPr marL="2645851" indent="0">
              <a:buNone/>
              <a:defRPr sz="744"/>
            </a:lvl8pPr>
            <a:lvl9pPr marL="3023829" indent="0">
              <a:buNone/>
              <a:defRPr sz="744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5A6B927A-40A1-4AD5-9F27-49ECE734A1C0}" type="slidenum">
              <a:rPr lang="ru-RU" smtClean="0"/>
              <a:pPr lvl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77092270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693043" y="402484"/>
            <a:ext cx="8694539" cy="1461188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1101399" y="4737201"/>
            <a:ext cx="2430901" cy="635222"/>
          </a:xfrm>
        </p:spPr>
        <p:txBody>
          <a:bodyPr anchor="b">
            <a:noAutofit/>
          </a:bodyPr>
          <a:lstStyle>
            <a:lvl1pPr marL="0" indent="0">
              <a:buNone/>
              <a:defRPr sz="1984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377979" indent="0">
              <a:buNone/>
              <a:defRPr sz="1653" b="1"/>
            </a:lvl2pPr>
            <a:lvl3pPr marL="755957" indent="0">
              <a:buNone/>
              <a:defRPr sz="1488" b="1"/>
            </a:lvl3pPr>
            <a:lvl4pPr marL="1133936" indent="0">
              <a:buNone/>
              <a:defRPr sz="1323" b="1"/>
            </a:lvl4pPr>
            <a:lvl5pPr marL="1511915" indent="0">
              <a:buNone/>
              <a:defRPr sz="1323" b="1"/>
            </a:lvl5pPr>
            <a:lvl6pPr marL="1889893" indent="0">
              <a:buNone/>
              <a:defRPr sz="1323" b="1"/>
            </a:lvl6pPr>
            <a:lvl7pPr marL="2267872" indent="0">
              <a:buNone/>
              <a:defRPr sz="1323" b="1"/>
            </a:lvl7pPr>
            <a:lvl8pPr marL="2645851" indent="0">
              <a:buNone/>
              <a:defRPr sz="1323" b="1"/>
            </a:lvl8pPr>
            <a:lvl9pPr marL="3023829" indent="0">
              <a:buNone/>
              <a:defRPr sz="1323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101399" y="2487212"/>
            <a:ext cx="2430901" cy="1679928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323"/>
            </a:lvl1pPr>
            <a:lvl2pPr marL="377979" indent="0">
              <a:buNone/>
              <a:defRPr sz="1323"/>
            </a:lvl2pPr>
            <a:lvl3pPr marL="755957" indent="0">
              <a:buNone/>
              <a:defRPr sz="1323"/>
            </a:lvl3pPr>
            <a:lvl4pPr marL="1133936" indent="0">
              <a:buNone/>
              <a:defRPr sz="1323"/>
            </a:lvl4pPr>
            <a:lvl5pPr marL="1511915" indent="0">
              <a:buNone/>
              <a:defRPr sz="1323"/>
            </a:lvl5pPr>
            <a:lvl6pPr marL="1889893" indent="0">
              <a:buNone/>
              <a:defRPr sz="1323"/>
            </a:lvl6pPr>
            <a:lvl7pPr marL="2267872" indent="0">
              <a:buNone/>
              <a:defRPr sz="1323"/>
            </a:lvl7pPr>
            <a:lvl8pPr marL="2645851" indent="0">
              <a:buNone/>
              <a:defRPr sz="1323"/>
            </a:lvl8pPr>
            <a:lvl9pPr marL="3023829" indent="0">
              <a:buNone/>
              <a:defRPr sz="1323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1101399" y="5372425"/>
            <a:ext cx="2430901" cy="726634"/>
          </a:xfrm>
        </p:spPr>
        <p:txBody>
          <a:bodyPr anchor="t">
            <a:normAutofit/>
          </a:bodyPr>
          <a:lstStyle>
            <a:lvl1pPr marL="0" indent="0">
              <a:buNone/>
              <a:defRPr sz="1157"/>
            </a:lvl1pPr>
            <a:lvl2pPr marL="377979" indent="0">
              <a:buNone/>
              <a:defRPr sz="992"/>
            </a:lvl2pPr>
            <a:lvl3pPr marL="755957" indent="0">
              <a:buNone/>
              <a:defRPr sz="827"/>
            </a:lvl3pPr>
            <a:lvl4pPr marL="1133936" indent="0">
              <a:buNone/>
              <a:defRPr sz="744"/>
            </a:lvl4pPr>
            <a:lvl5pPr marL="1511915" indent="0">
              <a:buNone/>
              <a:defRPr sz="744"/>
            </a:lvl5pPr>
            <a:lvl6pPr marL="1889893" indent="0">
              <a:buNone/>
              <a:defRPr sz="744"/>
            </a:lvl6pPr>
            <a:lvl7pPr marL="2267872" indent="0">
              <a:buNone/>
              <a:defRPr sz="744"/>
            </a:lvl7pPr>
            <a:lvl8pPr marL="2645851" indent="0">
              <a:buNone/>
              <a:defRPr sz="744"/>
            </a:lvl8pPr>
            <a:lvl9pPr marL="3023829" indent="0">
              <a:buNone/>
              <a:defRPr sz="744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777751" y="4737201"/>
            <a:ext cx="2423026" cy="635222"/>
          </a:xfrm>
        </p:spPr>
        <p:txBody>
          <a:bodyPr anchor="b">
            <a:noAutofit/>
          </a:bodyPr>
          <a:lstStyle>
            <a:lvl1pPr marL="0" indent="0">
              <a:buNone/>
              <a:defRPr sz="1984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377979" indent="0">
              <a:buNone/>
              <a:defRPr sz="1653" b="1"/>
            </a:lvl2pPr>
            <a:lvl3pPr marL="755957" indent="0">
              <a:buNone/>
              <a:defRPr sz="1488" b="1"/>
            </a:lvl3pPr>
            <a:lvl4pPr marL="1133936" indent="0">
              <a:buNone/>
              <a:defRPr sz="1323" b="1"/>
            </a:lvl4pPr>
            <a:lvl5pPr marL="1511915" indent="0">
              <a:buNone/>
              <a:defRPr sz="1323" b="1"/>
            </a:lvl5pPr>
            <a:lvl6pPr marL="1889893" indent="0">
              <a:buNone/>
              <a:defRPr sz="1323" b="1"/>
            </a:lvl6pPr>
            <a:lvl7pPr marL="2267872" indent="0">
              <a:buNone/>
              <a:defRPr sz="1323" b="1"/>
            </a:lvl7pPr>
            <a:lvl8pPr marL="2645851" indent="0">
              <a:buNone/>
              <a:defRPr sz="1323" b="1"/>
            </a:lvl8pPr>
            <a:lvl9pPr marL="3023829" indent="0">
              <a:buNone/>
              <a:defRPr sz="1323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777750" y="2487212"/>
            <a:ext cx="2423026" cy="1679928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323"/>
            </a:lvl1pPr>
            <a:lvl2pPr marL="377979" indent="0">
              <a:buNone/>
              <a:defRPr sz="1323"/>
            </a:lvl2pPr>
            <a:lvl3pPr marL="755957" indent="0">
              <a:buNone/>
              <a:defRPr sz="1323"/>
            </a:lvl3pPr>
            <a:lvl4pPr marL="1133936" indent="0">
              <a:buNone/>
              <a:defRPr sz="1323"/>
            </a:lvl4pPr>
            <a:lvl5pPr marL="1511915" indent="0">
              <a:buNone/>
              <a:defRPr sz="1323"/>
            </a:lvl5pPr>
            <a:lvl6pPr marL="1889893" indent="0">
              <a:buNone/>
              <a:defRPr sz="1323"/>
            </a:lvl6pPr>
            <a:lvl7pPr marL="2267872" indent="0">
              <a:buNone/>
              <a:defRPr sz="1323"/>
            </a:lvl7pPr>
            <a:lvl8pPr marL="2645851" indent="0">
              <a:buNone/>
              <a:defRPr sz="1323"/>
            </a:lvl8pPr>
            <a:lvl9pPr marL="3023829" indent="0">
              <a:buNone/>
              <a:defRPr sz="1323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3776633" y="5372424"/>
            <a:ext cx="2426235" cy="726634"/>
          </a:xfrm>
        </p:spPr>
        <p:txBody>
          <a:bodyPr anchor="t">
            <a:normAutofit/>
          </a:bodyPr>
          <a:lstStyle>
            <a:lvl1pPr marL="0" indent="0">
              <a:buNone/>
              <a:defRPr sz="1157"/>
            </a:lvl1pPr>
            <a:lvl2pPr marL="377979" indent="0">
              <a:buNone/>
              <a:defRPr sz="992"/>
            </a:lvl2pPr>
            <a:lvl3pPr marL="755957" indent="0">
              <a:buNone/>
              <a:defRPr sz="827"/>
            </a:lvl3pPr>
            <a:lvl4pPr marL="1133936" indent="0">
              <a:buNone/>
              <a:defRPr sz="744"/>
            </a:lvl4pPr>
            <a:lvl5pPr marL="1511915" indent="0">
              <a:buNone/>
              <a:defRPr sz="744"/>
            </a:lvl5pPr>
            <a:lvl6pPr marL="1889893" indent="0">
              <a:buNone/>
              <a:defRPr sz="744"/>
            </a:lvl6pPr>
            <a:lvl7pPr marL="2267872" indent="0">
              <a:buNone/>
              <a:defRPr sz="744"/>
            </a:lvl7pPr>
            <a:lvl8pPr marL="2645851" indent="0">
              <a:buNone/>
              <a:defRPr sz="744"/>
            </a:lvl8pPr>
            <a:lvl9pPr marL="3023829" indent="0">
              <a:buNone/>
              <a:defRPr sz="744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6452794" y="4737201"/>
            <a:ext cx="2424338" cy="635222"/>
          </a:xfrm>
        </p:spPr>
        <p:txBody>
          <a:bodyPr anchor="b">
            <a:noAutofit/>
          </a:bodyPr>
          <a:lstStyle>
            <a:lvl1pPr marL="0" indent="0">
              <a:buNone/>
              <a:defRPr sz="1984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377979" indent="0">
              <a:buNone/>
              <a:defRPr sz="1653" b="1"/>
            </a:lvl2pPr>
            <a:lvl3pPr marL="755957" indent="0">
              <a:buNone/>
              <a:defRPr sz="1488" b="1"/>
            </a:lvl3pPr>
            <a:lvl4pPr marL="1133936" indent="0">
              <a:buNone/>
              <a:defRPr sz="1323" b="1"/>
            </a:lvl4pPr>
            <a:lvl5pPr marL="1511915" indent="0">
              <a:buNone/>
              <a:defRPr sz="1323" b="1"/>
            </a:lvl5pPr>
            <a:lvl6pPr marL="1889893" indent="0">
              <a:buNone/>
              <a:defRPr sz="1323" b="1"/>
            </a:lvl6pPr>
            <a:lvl7pPr marL="2267872" indent="0">
              <a:buNone/>
              <a:defRPr sz="1323" b="1"/>
            </a:lvl7pPr>
            <a:lvl8pPr marL="2645851" indent="0">
              <a:buNone/>
              <a:defRPr sz="1323" b="1"/>
            </a:lvl8pPr>
            <a:lvl9pPr marL="3023829" indent="0">
              <a:buNone/>
              <a:defRPr sz="1323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6452793" y="2487212"/>
            <a:ext cx="2424338" cy="1679928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323"/>
            </a:lvl1pPr>
            <a:lvl2pPr marL="377979" indent="0">
              <a:buNone/>
              <a:defRPr sz="1323"/>
            </a:lvl2pPr>
            <a:lvl3pPr marL="755957" indent="0">
              <a:buNone/>
              <a:defRPr sz="1323"/>
            </a:lvl3pPr>
            <a:lvl4pPr marL="1133936" indent="0">
              <a:buNone/>
              <a:defRPr sz="1323"/>
            </a:lvl4pPr>
            <a:lvl5pPr marL="1511915" indent="0">
              <a:buNone/>
              <a:defRPr sz="1323"/>
            </a:lvl5pPr>
            <a:lvl6pPr marL="1889893" indent="0">
              <a:buNone/>
              <a:defRPr sz="1323"/>
            </a:lvl6pPr>
            <a:lvl7pPr marL="2267872" indent="0">
              <a:buNone/>
              <a:defRPr sz="1323"/>
            </a:lvl7pPr>
            <a:lvl8pPr marL="2645851" indent="0">
              <a:buNone/>
              <a:defRPr sz="1323"/>
            </a:lvl8pPr>
            <a:lvl9pPr marL="3023829" indent="0">
              <a:buNone/>
              <a:defRPr sz="1323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6452689" y="5372422"/>
            <a:ext cx="2427550" cy="726634"/>
          </a:xfrm>
        </p:spPr>
        <p:txBody>
          <a:bodyPr anchor="t">
            <a:normAutofit/>
          </a:bodyPr>
          <a:lstStyle>
            <a:lvl1pPr marL="0" indent="0">
              <a:buNone/>
              <a:defRPr sz="1157"/>
            </a:lvl1pPr>
            <a:lvl2pPr marL="377979" indent="0">
              <a:buNone/>
              <a:defRPr sz="992"/>
            </a:lvl2pPr>
            <a:lvl3pPr marL="755957" indent="0">
              <a:buNone/>
              <a:defRPr sz="827"/>
            </a:lvl3pPr>
            <a:lvl4pPr marL="1133936" indent="0">
              <a:buNone/>
              <a:defRPr sz="744"/>
            </a:lvl4pPr>
            <a:lvl5pPr marL="1511915" indent="0">
              <a:buNone/>
              <a:defRPr sz="744"/>
            </a:lvl5pPr>
            <a:lvl6pPr marL="1889893" indent="0">
              <a:buNone/>
              <a:defRPr sz="744"/>
            </a:lvl6pPr>
            <a:lvl7pPr marL="2267872" indent="0">
              <a:buNone/>
              <a:defRPr sz="744"/>
            </a:lvl7pPr>
            <a:lvl8pPr marL="2645851" indent="0">
              <a:buNone/>
              <a:defRPr sz="744"/>
            </a:lvl8pPr>
            <a:lvl9pPr marL="3023829" indent="0">
              <a:buNone/>
              <a:defRPr sz="744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5A6B927A-40A1-4AD5-9F27-49ECE734A1C0}" type="slidenum">
              <a:rPr lang="ru-RU" smtClean="0"/>
              <a:pPr lvl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0146191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C075344E-78A5-496F-868B-E9A612336596}" type="slidenum">
              <a:rPr lang="ru-RU" smtClean="0"/>
              <a:pPr lvl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48923144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213948" y="402483"/>
            <a:ext cx="2173635" cy="640647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93044" y="402483"/>
            <a:ext cx="6394896" cy="640647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2D7CC951-6DF4-4462-805B-C1D36BE2ADC6}" type="slidenum">
              <a:rPr lang="ru-RU" smtClean="0"/>
              <a:pPr lvl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4840608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4B3B59D3-0DFF-4AD3-BEAB-8F086F929DDC}" type="slidenum">
              <a:rPr lang="ru-RU" smtClean="0"/>
              <a:pPr lvl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341939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ctrTitle"/>
          </p:nvPr>
        </p:nvSpPr>
        <p:spPr>
          <a:xfrm>
            <a:off x="706547" y="4920764"/>
            <a:ext cx="7560469" cy="1316880"/>
          </a:xfrm>
        </p:spPr>
        <p:txBody>
          <a:bodyPr wrap="none" anchor="t">
            <a:normAutofit/>
          </a:bodyPr>
          <a:lstStyle>
            <a:lvl1pPr algn="l">
              <a:defRPr sz="7937" b="0" spc="-248">
                <a:gradFill flip="none" rotWithShape="1">
                  <a:gsLst>
                    <a:gs pos="32000">
                      <a:schemeClr val="tx1">
                        <a:lumMod val="89000"/>
                      </a:schemeClr>
                    </a:gs>
                    <a:gs pos="0">
                      <a:schemeClr val="bg1">
                        <a:lumMod val="32000"/>
                        <a:lumOff val="68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8100000" scaled="1"/>
                  <a:tileRect/>
                </a:gradFill>
                <a:effectLst>
                  <a:outerShdw blurRad="469900" dist="342900" dir="5400000" sy="-20000" rotWithShape="0">
                    <a:prstClr val="black">
                      <a:alpha val="66000"/>
                    </a:prstClr>
                  </a:outerShdw>
                </a:effectLst>
                <a:latin typeface="+mj-lt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8" name="Subtitle 2"/>
          <p:cNvSpPr>
            <a:spLocks noGrp="1"/>
          </p:cNvSpPr>
          <p:nvPr>
            <p:ph type="subTitle" idx="1"/>
          </p:nvPr>
        </p:nvSpPr>
        <p:spPr>
          <a:xfrm>
            <a:off x="706547" y="4221731"/>
            <a:ext cx="7560469" cy="681034"/>
          </a:xfrm>
        </p:spPr>
        <p:txBody>
          <a:bodyPr anchor="b">
            <a:normAutofit/>
          </a:bodyPr>
          <a:lstStyle>
            <a:lvl1pPr marL="0" indent="0" algn="l">
              <a:buNone/>
              <a:defRPr sz="2646" b="0">
                <a:gradFill flip="none" rotWithShape="1"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  <a:tileRect/>
                </a:gradFill>
                <a:latin typeface="+mj-lt"/>
              </a:defRPr>
            </a:lvl1pPr>
            <a:lvl2pPr marL="377979" indent="0" algn="ctr">
              <a:buNone/>
              <a:defRPr sz="1653"/>
            </a:lvl2pPr>
            <a:lvl3pPr marL="755957" indent="0" algn="ctr">
              <a:buNone/>
              <a:defRPr sz="1488"/>
            </a:lvl3pPr>
            <a:lvl4pPr marL="1133936" indent="0" algn="ctr">
              <a:buNone/>
              <a:defRPr sz="1323"/>
            </a:lvl4pPr>
            <a:lvl5pPr marL="1511915" indent="0" algn="ctr">
              <a:buNone/>
              <a:defRPr sz="1323"/>
            </a:lvl5pPr>
            <a:lvl6pPr marL="1889893" indent="0" algn="ctr">
              <a:buNone/>
              <a:defRPr sz="1323"/>
            </a:lvl6pPr>
            <a:lvl7pPr marL="2267872" indent="0" algn="ctr">
              <a:buNone/>
              <a:defRPr sz="1323"/>
            </a:lvl7pPr>
            <a:lvl8pPr marL="2645851" indent="0" algn="ctr">
              <a:buNone/>
              <a:defRPr sz="1323"/>
            </a:lvl8pPr>
            <a:lvl9pPr marL="3023829" indent="0" algn="ctr">
              <a:buNone/>
              <a:defRPr sz="1323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3EF775C9-5D20-485D-B512-E4F40F58D49E}" type="slidenum">
              <a:rPr lang="ru-RU" smtClean="0"/>
              <a:pPr lvl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1346264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26042" y="2012414"/>
            <a:ext cx="4154964" cy="4796544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225389" y="2012414"/>
            <a:ext cx="4162193" cy="4796544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FD33A6BC-17BF-467D-8B9C-046C5DF0E646}" type="slidenum">
              <a:rPr lang="ru-RU" smtClean="0"/>
              <a:pPr lvl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1095622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4356" y="402484"/>
            <a:ext cx="8694539" cy="1461188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26042" y="1853171"/>
            <a:ext cx="4154964" cy="908210"/>
          </a:xfrm>
        </p:spPr>
        <p:txBody>
          <a:bodyPr anchor="b">
            <a:normAutofit/>
          </a:bodyPr>
          <a:lstStyle>
            <a:lvl1pPr marL="0" indent="0">
              <a:buNone/>
              <a:defRPr sz="2205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377979" indent="0">
              <a:buNone/>
              <a:defRPr sz="1653" b="1"/>
            </a:lvl2pPr>
            <a:lvl3pPr marL="755957" indent="0">
              <a:buNone/>
              <a:defRPr sz="1488" b="1"/>
            </a:lvl3pPr>
            <a:lvl4pPr marL="1133936" indent="0">
              <a:buNone/>
              <a:defRPr sz="1323" b="1"/>
            </a:lvl4pPr>
            <a:lvl5pPr marL="1511915" indent="0">
              <a:buNone/>
              <a:defRPr sz="1323" b="1"/>
            </a:lvl5pPr>
            <a:lvl6pPr marL="1889893" indent="0">
              <a:buNone/>
              <a:defRPr sz="1323" b="1"/>
            </a:lvl6pPr>
            <a:lvl7pPr marL="2267872" indent="0">
              <a:buNone/>
              <a:defRPr sz="1323" b="1"/>
            </a:lvl7pPr>
            <a:lvl8pPr marL="2645851" indent="0">
              <a:buNone/>
              <a:defRPr sz="1323" b="1"/>
            </a:lvl8pPr>
            <a:lvl9pPr marL="3023829" indent="0">
              <a:buNone/>
              <a:defRPr sz="1323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26042" y="2761381"/>
            <a:ext cx="4154964" cy="406157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225389" y="1853171"/>
            <a:ext cx="4163506" cy="90821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205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225389" y="2761381"/>
            <a:ext cx="4163506" cy="406157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7EA9806E-76B6-4C7E-84E2-EC7B95A1D0F3}" type="slidenum">
              <a:rPr lang="ru-RU" smtClean="0"/>
              <a:pPr lvl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6760350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4C2FE3C-038C-474E-B4B3-C5E66C7CA1C4}" type="slidenum">
              <a:rPr lang="ru-RU" smtClean="0"/>
              <a:pPr lvl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5406445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CF992841-AC70-4136-938B-96F141B43037}" type="slidenum">
              <a:rPr lang="ru-RU" smtClean="0"/>
              <a:pPr lvl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640139303"/>
      </p:ext>
    </p:extLst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4356" y="503978"/>
            <a:ext cx="3251264" cy="1763924"/>
          </a:xfrm>
        </p:spPr>
        <p:txBody>
          <a:bodyPr anchor="b"/>
          <a:lstStyle>
            <a:lvl1pPr>
              <a:defRPr sz="2646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85579" y="1088455"/>
            <a:ext cx="5103316" cy="537226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26042" y="2267902"/>
            <a:ext cx="3019578" cy="4201570"/>
          </a:xfrm>
        </p:spPr>
        <p:txBody>
          <a:bodyPr>
            <a:normAutofit/>
          </a:bodyPr>
          <a:lstStyle>
            <a:lvl1pPr marL="0" indent="0">
              <a:buNone/>
              <a:defRPr sz="1543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377979" indent="0">
              <a:buNone/>
              <a:defRPr sz="1157"/>
            </a:lvl2pPr>
            <a:lvl3pPr marL="755957" indent="0">
              <a:buNone/>
              <a:defRPr sz="992"/>
            </a:lvl3pPr>
            <a:lvl4pPr marL="1133936" indent="0">
              <a:buNone/>
              <a:defRPr sz="827"/>
            </a:lvl4pPr>
            <a:lvl5pPr marL="1511915" indent="0">
              <a:buNone/>
              <a:defRPr sz="827"/>
            </a:lvl5pPr>
            <a:lvl6pPr marL="1889893" indent="0">
              <a:buNone/>
              <a:defRPr sz="827"/>
            </a:lvl6pPr>
            <a:lvl7pPr marL="2267872" indent="0">
              <a:buNone/>
              <a:defRPr sz="827"/>
            </a:lvl7pPr>
            <a:lvl8pPr marL="2645851" indent="0">
              <a:buNone/>
              <a:defRPr sz="827"/>
            </a:lvl8pPr>
            <a:lvl9pPr marL="3023829" indent="0">
              <a:buNone/>
              <a:defRPr sz="827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7E779D7-6479-4CCB-8809-A6F844D547D1}" type="slidenum">
              <a:rPr lang="ru-RU" smtClean="0"/>
              <a:pPr lvl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5559309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4356" y="503978"/>
            <a:ext cx="3251264" cy="1763924"/>
          </a:xfrm>
        </p:spPr>
        <p:txBody>
          <a:bodyPr anchor="b"/>
          <a:lstStyle>
            <a:lvl1pPr>
              <a:defRPr sz="2646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285579" y="1088455"/>
            <a:ext cx="5103316" cy="5372269"/>
          </a:xfrm>
        </p:spPr>
        <p:txBody>
          <a:bodyPr anchor="t"/>
          <a:lstStyle>
            <a:lvl1pPr marL="0" indent="0">
              <a:buNone/>
              <a:defRPr sz="2646"/>
            </a:lvl1pPr>
            <a:lvl2pPr marL="377979" indent="0">
              <a:buNone/>
              <a:defRPr sz="2315"/>
            </a:lvl2pPr>
            <a:lvl3pPr marL="755957" indent="0">
              <a:buNone/>
              <a:defRPr sz="1984"/>
            </a:lvl3pPr>
            <a:lvl4pPr marL="1133936" indent="0">
              <a:buNone/>
              <a:defRPr sz="1653"/>
            </a:lvl4pPr>
            <a:lvl5pPr marL="1511915" indent="0">
              <a:buNone/>
              <a:defRPr sz="1653"/>
            </a:lvl5pPr>
            <a:lvl6pPr marL="1889893" indent="0">
              <a:buNone/>
              <a:defRPr sz="1653"/>
            </a:lvl6pPr>
            <a:lvl7pPr marL="2267872" indent="0">
              <a:buNone/>
              <a:defRPr sz="1653"/>
            </a:lvl7pPr>
            <a:lvl8pPr marL="2645851" indent="0">
              <a:buNone/>
              <a:defRPr sz="1653"/>
            </a:lvl8pPr>
            <a:lvl9pPr marL="3023829" indent="0">
              <a:buNone/>
              <a:defRPr sz="1653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26042" y="2267902"/>
            <a:ext cx="3019578" cy="4201570"/>
          </a:xfrm>
        </p:spPr>
        <p:txBody>
          <a:bodyPr>
            <a:normAutofit/>
          </a:bodyPr>
          <a:lstStyle>
            <a:lvl1pPr marL="0" indent="0">
              <a:buNone/>
              <a:defRPr sz="1543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377979" indent="0">
              <a:buNone/>
              <a:defRPr sz="1157"/>
            </a:lvl2pPr>
            <a:lvl3pPr marL="755957" indent="0">
              <a:buNone/>
              <a:defRPr sz="992"/>
            </a:lvl3pPr>
            <a:lvl4pPr marL="1133936" indent="0">
              <a:buNone/>
              <a:defRPr sz="827"/>
            </a:lvl4pPr>
            <a:lvl5pPr marL="1511915" indent="0">
              <a:buNone/>
              <a:defRPr sz="827"/>
            </a:lvl5pPr>
            <a:lvl6pPr marL="1889893" indent="0">
              <a:buNone/>
              <a:defRPr sz="827"/>
            </a:lvl6pPr>
            <a:lvl7pPr marL="2267872" indent="0">
              <a:buNone/>
              <a:defRPr sz="827"/>
            </a:lvl7pPr>
            <a:lvl8pPr marL="2645851" indent="0">
              <a:buNone/>
              <a:defRPr sz="827"/>
            </a:lvl8pPr>
            <a:lvl9pPr marL="3023829" indent="0">
              <a:buNone/>
              <a:defRPr sz="827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B29AC9F5-AB46-47D6-92A2-004609FD477C}" type="slidenum">
              <a:rPr lang="ru-RU" smtClean="0"/>
              <a:pPr lvl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3904505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9"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93043" y="402484"/>
            <a:ext cx="8694539" cy="14611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26042" y="2012414"/>
            <a:ext cx="8461540" cy="479654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93043" y="7006700"/>
            <a:ext cx="2268141" cy="4024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92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pPr lvl="0"/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339207" y="7006700"/>
            <a:ext cx="3402211" cy="4024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92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pPr lvl="0"/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119441" y="7006700"/>
            <a:ext cx="2268141" cy="4024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92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pPr lvl="0"/>
            <a:fld id="{5A6B927A-40A1-4AD5-9F27-49ECE734A1C0}" type="slidenum">
              <a:rPr lang="ru-RU" smtClean="0"/>
              <a:pPr lvl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26451664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  <p:sldLayoutId id="2147483780" r:id="rId12"/>
    <p:sldLayoutId id="2147483781" r:id="rId13"/>
    <p:sldLayoutId id="2147483782" r:id="rId14"/>
    <p:sldLayoutId id="2147483783" r:id="rId15"/>
    <p:sldLayoutId id="2147483784" r:id="rId16"/>
    <p:sldLayoutId id="2147483785" r:id="rId17"/>
  </p:sldLayoutIdLst>
  <p:txStyles>
    <p:titleStyle>
      <a:lvl1pPr algn="l" defTabSz="755957" rtl="0" eaLnBrk="1" latinLnBrk="0" hangingPunct="1">
        <a:lnSpc>
          <a:spcPct val="90000"/>
        </a:lnSpc>
        <a:spcBef>
          <a:spcPct val="0"/>
        </a:spcBef>
        <a:buNone/>
        <a:defRPr sz="4850" b="0" kern="1200">
          <a:gradFill flip="none" rotWithShape="1">
            <a:gsLst>
              <a:gs pos="28000">
                <a:schemeClr val="tx1">
                  <a:lumMod val="93000"/>
                </a:schemeClr>
              </a:gs>
              <a:gs pos="0">
                <a:schemeClr val="bg1">
                  <a:lumMod val="13000"/>
                  <a:lumOff val="87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  <a:tileRect/>
          </a:gradFill>
          <a:latin typeface="+mj-lt"/>
          <a:ea typeface="+mj-ea"/>
          <a:cs typeface="+mj-cs"/>
        </a:defRPr>
      </a:lvl1pPr>
    </p:titleStyle>
    <p:bodyStyle>
      <a:lvl1pPr marL="188989" indent="-188989" algn="l" defTabSz="755957" rtl="0" eaLnBrk="1" latinLnBrk="0" hangingPunct="1">
        <a:lnSpc>
          <a:spcPct val="90000"/>
        </a:lnSpc>
        <a:spcBef>
          <a:spcPts val="827"/>
        </a:spcBef>
        <a:buFont typeface="Arial" panose="020B0604020202020204" pitchFamily="34" charset="0"/>
        <a:buChar char="•"/>
        <a:defRPr sz="2646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13000"/>
                  <a:lumOff val="87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1pPr>
      <a:lvl2pPr marL="566968" indent="-188989" algn="l" defTabSz="755957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2205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13000"/>
                  <a:lumOff val="87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2pPr>
      <a:lvl3pPr marL="944947" indent="-188989" algn="l" defTabSz="755957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764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13000"/>
                  <a:lumOff val="87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3pPr>
      <a:lvl4pPr marL="1322925" indent="-188989" algn="l" defTabSz="755957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543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13000"/>
                  <a:lumOff val="87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4pPr>
      <a:lvl5pPr marL="1700904" indent="-188989" algn="l" defTabSz="755957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543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13000"/>
                  <a:lumOff val="87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5pPr>
      <a:lvl6pPr marL="2078883" indent="-188989" algn="l" defTabSz="755957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6pPr>
      <a:lvl7pPr marL="2456861" indent="-188989" algn="l" defTabSz="755957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7pPr>
      <a:lvl8pPr marL="2834840" indent="-188989" algn="l" defTabSz="755957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8pPr>
      <a:lvl9pPr marL="3212819" indent="-188989" algn="l" defTabSz="755957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755957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1pPr>
      <a:lvl2pPr marL="377979" algn="l" defTabSz="755957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2pPr>
      <a:lvl3pPr marL="755957" algn="l" defTabSz="755957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3pPr>
      <a:lvl4pPr marL="1133936" algn="l" defTabSz="755957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4pPr>
      <a:lvl5pPr marL="1511915" algn="l" defTabSz="755957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5pPr>
      <a:lvl6pPr marL="1889893" algn="l" defTabSz="755957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6pPr>
      <a:lvl7pPr marL="2267872" algn="l" defTabSz="755957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7pPr>
      <a:lvl8pPr marL="2645851" algn="l" defTabSz="755957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8pPr>
      <a:lvl9pPr marL="3023829" algn="l" defTabSz="755957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8" Type="http://schemas.microsoft.com/office/2007/relationships/hdphoto" Target="../media/hdphoto3.wdp"/><Relationship Id="rId3" Type="http://schemas.openxmlformats.org/officeDocument/2006/relationships/image" Target="../media/image4.pn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microsoft.com/office/2007/relationships/hdphoto" Target="../media/hdphoto2.wdp"/><Relationship Id="rId5" Type="http://schemas.openxmlformats.org/officeDocument/2006/relationships/image" Target="../media/image5.png"/><Relationship Id="rId4" Type="http://schemas.microsoft.com/office/2007/relationships/hdphoto" Target="../media/hdphoto1.wdp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jpeg"/><Relationship Id="rId5" Type="http://schemas.openxmlformats.org/officeDocument/2006/relationships/image" Target="../media/image13.jpeg"/><Relationship Id="rId4" Type="http://schemas.openxmlformats.org/officeDocument/2006/relationships/image" Target="../media/image12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0080625" cy="7559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576000" y="720000"/>
            <a:ext cx="6336000" cy="799200"/>
          </a:xfrm>
          <a:prstGeom prst="rect">
            <a:avLst/>
          </a:prstGeom>
          <a:noFill/>
          <a:ln>
            <a:noFill/>
          </a:ln>
        </p:spPr>
        <p:txBody>
          <a:bodyPr vert="horz" wrap="none" lIns="90000" tIns="45000" rIns="90000" bIns="45000" anchorCtr="0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r>
              <a:rPr lang="ru-RU" sz="4000" b="0" i="0" u="none" strike="noStrike" kern="1200" dirty="0">
                <a:ln>
                  <a:noFill/>
                </a:ln>
                <a:solidFill>
                  <a:srgbClr val="EEEEEE"/>
                </a:solidFill>
                <a:latin typeface="Arial" pitchFamily="18"/>
                <a:ea typeface="Microsoft YaHei" pitchFamily="2"/>
                <a:cs typeface="Mangal" pitchFamily="2"/>
              </a:rPr>
              <a:t>COMPOSITE MATERIALS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76000" y="4526551"/>
            <a:ext cx="4464000" cy="715320"/>
          </a:xfrm>
          <a:prstGeom prst="rect">
            <a:avLst/>
          </a:prstGeom>
          <a:noFill/>
          <a:ln>
            <a:noFill/>
          </a:ln>
        </p:spPr>
        <p:txBody>
          <a:bodyPr vert="horz" wrap="none" lIns="90000" tIns="45000" rIns="90000" bIns="45000" anchorCtr="0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r>
              <a:rPr lang="en-US" sz="4400" b="0" i="0" u="none" strike="noStrike" kern="1200" dirty="0" smtClean="0">
                <a:ln>
                  <a:noFill/>
                </a:ln>
                <a:solidFill>
                  <a:schemeClr val="accent3">
                    <a:lumMod val="50000"/>
                  </a:schemeClr>
                </a:solidFill>
                <a:latin typeface="Arial" pitchFamily="18"/>
                <a:ea typeface="Microsoft YaHei" pitchFamily="2"/>
                <a:cs typeface="Mangal" pitchFamily="2"/>
              </a:rPr>
              <a:t>In </a:t>
            </a:r>
            <a:r>
              <a:rPr lang="ru-RU" sz="4400" b="0" i="0" u="none" strike="noStrike" kern="1200" dirty="0" smtClean="0">
                <a:ln>
                  <a:noFill/>
                </a:ln>
                <a:solidFill>
                  <a:schemeClr val="accent3">
                    <a:lumMod val="50000"/>
                  </a:schemeClr>
                </a:solidFill>
                <a:latin typeface="Arial" pitchFamily="18"/>
                <a:ea typeface="Microsoft YaHei" pitchFamily="2"/>
                <a:cs typeface="Mangal" pitchFamily="2"/>
              </a:rPr>
              <a:t>  </a:t>
            </a:r>
            <a:r>
              <a:rPr lang="ru-RU" sz="4400" b="0" i="0" u="none" strike="noStrike" kern="1200" dirty="0" smtClean="0">
                <a:ln>
                  <a:noFill/>
                </a:ln>
                <a:solidFill>
                  <a:schemeClr val="accent3">
                    <a:lumMod val="50000"/>
                  </a:schemeClr>
                </a:solidFill>
                <a:latin typeface="Arial" pitchFamily="18"/>
                <a:ea typeface="Microsoft YaHei" pitchFamily="2"/>
                <a:cs typeface="Mangal" pitchFamily="2"/>
              </a:rPr>
              <a:t>AIRCRAFT</a:t>
            </a:r>
            <a:endParaRPr lang="en-US" sz="4400" b="0" i="0" u="none" strike="noStrike" kern="1200" dirty="0" smtClean="0">
              <a:ln>
                <a:noFill/>
              </a:ln>
              <a:solidFill>
                <a:schemeClr val="accent3">
                  <a:lumMod val="50000"/>
                </a:schemeClr>
              </a:solidFill>
              <a:latin typeface="Arial" pitchFamily="18"/>
              <a:ea typeface="Microsoft YaHei" pitchFamily="2"/>
              <a:cs typeface="Mangal" pitchFamily="2"/>
            </a:endParaRPr>
          </a:p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r>
              <a:rPr lang="en-US" sz="3600" dirty="0" smtClean="0">
                <a:solidFill>
                  <a:schemeClr val="accent3">
                    <a:lumMod val="50000"/>
                  </a:schemeClr>
                </a:solidFill>
                <a:latin typeface="Arial" pitchFamily="18"/>
                <a:ea typeface="Microsoft YaHei" pitchFamily="2"/>
                <a:cs typeface="Mangal" pitchFamily="2"/>
              </a:rPr>
              <a:t>Ann </a:t>
            </a:r>
            <a:r>
              <a:rPr lang="en-US" sz="3600" dirty="0" err="1" smtClean="0">
                <a:solidFill>
                  <a:schemeClr val="accent3">
                    <a:lumMod val="50000"/>
                  </a:schemeClr>
                </a:solidFill>
                <a:latin typeface="Arial" pitchFamily="18"/>
                <a:ea typeface="Microsoft YaHei" pitchFamily="2"/>
                <a:cs typeface="Mangal" pitchFamily="2"/>
              </a:rPr>
              <a:t>Ivanova</a:t>
            </a:r>
            <a:r>
              <a:rPr lang="en-US" sz="3600" dirty="0" smtClean="0">
                <a:solidFill>
                  <a:schemeClr val="accent3">
                    <a:lumMod val="50000"/>
                  </a:schemeClr>
                </a:solidFill>
                <a:latin typeface="Arial" pitchFamily="18"/>
                <a:ea typeface="Microsoft YaHei" pitchFamily="2"/>
                <a:cs typeface="Mangal" pitchFamily="2"/>
              </a:rPr>
              <a:t>,</a:t>
            </a:r>
          </a:p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r>
              <a:rPr lang="en-US" sz="3600" dirty="0" smtClean="0">
                <a:solidFill>
                  <a:schemeClr val="accent3">
                    <a:lumMod val="50000"/>
                  </a:schemeClr>
                </a:solidFill>
                <a:latin typeface="Arial" pitchFamily="18"/>
                <a:ea typeface="Microsoft YaHei" pitchFamily="2"/>
                <a:cs typeface="Mangal" pitchFamily="2"/>
              </a:rPr>
              <a:t>Irina </a:t>
            </a:r>
            <a:r>
              <a:rPr lang="en-US" sz="3600" dirty="0" err="1" smtClean="0">
                <a:solidFill>
                  <a:schemeClr val="accent3">
                    <a:lumMod val="50000"/>
                  </a:schemeClr>
                </a:solidFill>
                <a:latin typeface="Arial" pitchFamily="18"/>
                <a:ea typeface="Microsoft YaHei" pitchFamily="2"/>
                <a:cs typeface="Mangal" pitchFamily="2"/>
              </a:rPr>
              <a:t>Keltsieva</a:t>
            </a:r>
            <a:r>
              <a:rPr lang="en-US" sz="3600" dirty="0" smtClean="0">
                <a:solidFill>
                  <a:schemeClr val="accent3">
                    <a:lumMod val="50000"/>
                  </a:schemeClr>
                </a:solidFill>
                <a:latin typeface="Arial" pitchFamily="18"/>
                <a:ea typeface="Microsoft YaHei" pitchFamily="2"/>
                <a:cs typeface="Mangal" pitchFamily="2"/>
              </a:rPr>
              <a:t>,</a:t>
            </a:r>
          </a:p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r>
              <a:rPr lang="en-US" sz="3600" dirty="0" smtClean="0">
                <a:solidFill>
                  <a:schemeClr val="accent3">
                    <a:lumMod val="50000"/>
                  </a:schemeClr>
                </a:solidFill>
                <a:latin typeface="Arial" pitchFamily="18"/>
                <a:ea typeface="Microsoft YaHei" pitchFamily="2"/>
                <a:cs typeface="Mangal" pitchFamily="2"/>
              </a:rPr>
              <a:t>MT8-62</a:t>
            </a:r>
            <a:endParaRPr lang="en-US" sz="3600" dirty="0">
              <a:solidFill>
                <a:schemeClr val="accent3">
                  <a:lumMod val="50000"/>
                </a:schemeClr>
              </a:solidFill>
              <a:latin typeface="Arial" pitchFamily="18"/>
              <a:ea typeface="Microsoft YaHei" pitchFamily="2"/>
              <a:cs typeface="Mangal" pitchFamily="2"/>
            </a:endParaRPr>
          </a:p>
        </p:txBody>
      </p:sp>
    </p:spTree>
  </p:cSld>
  <p:clrMapOvr>
    <a:masterClrMapping/>
  </p:clrMapOvr>
  <p:transition>
    <p:wipe/>
  </p:transition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1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b="3326"/>
          <a:stretch>
            <a:fillRect/>
          </a:stretch>
        </p:blipFill>
        <p:spPr bwMode="auto">
          <a:xfrm>
            <a:off x="0" y="0"/>
            <a:ext cx="10080625" cy="7559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blipFill dpi="0" rotWithShape="0">
                  <a:blip/>
                  <a:srcRect b="3326"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5460639" y="1173364"/>
            <a:ext cx="1636200" cy="692640"/>
          </a:xfrm>
          <a:prstGeom prst="rect">
            <a:avLst/>
          </a:prstGeom>
          <a:noFill/>
          <a:ln>
            <a:noFill/>
          </a:ln>
        </p:spPr>
        <p:txBody>
          <a:bodyPr vert="horz" wrap="none" lIns="90000" tIns="45000" rIns="90000" bIns="45000" anchorCtr="0" compatLnSpc="0"/>
          <a:lstStyle/>
          <a:p>
            <a:pPr marL="0" marR="0" lvl="0" indent="0" algn="l" rtl="0" hangingPunct="0">
              <a:lnSpc>
                <a:spcPct val="100000"/>
              </a:lnSpc>
              <a:spcBef>
                <a:spcPts val="1191"/>
              </a:spcBef>
              <a:spcAft>
                <a:spcPts val="992"/>
              </a:spcAft>
              <a:buNone/>
              <a:tabLst/>
            </a:pPr>
            <a:r>
              <a:rPr lang="ru-RU" sz="3600" b="1" i="0" u="none" strike="noStrike" kern="1200" dirty="0" err="1">
                <a:ln>
                  <a:noFill/>
                </a:ln>
                <a:solidFill>
                  <a:srgbClr val="002060"/>
                </a:solidFill>
                <a:latin typeface="Calibri" panose="020F0502020204030204" pitchFamily="34" charset="0"/>
                <a:ea typeface="Microsoft YaHei" pitchFamily="2"/>
                <a:cs typeface="Mangal" pitchFamily="2"/>
              </a:rPr>
              <a:t>Thank</a:t>
            </a:r>
            <a:r>
              <a:rPr lang="ru-RU" sz="3600" b="1" i="0" u="none" strike="noStrike" kern="1200" dirty="0">
                <a:ln>
                  <a:noFill/>
                </a:ln>
                <a:solidFill>
                  <a:srgbClr val="002060"/>
                </a:solidFill>
                <a:latin typeface="Calibri" panose="020F0502020204030204" pitchFamily="34" charset="0"/>
                <a:ea typeface="Microsoft YaHei" pitchFamily="2"/>
                <a:cs typeface="Mangal" pitchFamily="2"/>
              </a:rPr>
              <a:t> </a:t>
            </a:r>
            <a:r>
              <a:rPr lang="ru-RU" sz="3600" b="1" i="0" u="none" strike="noStrike" kern="1200" dirty="0" err="1">
                <a:ln>
                  <a:noFill/>
                </a:ln>
                <a:solidFill>
                  <a:srgbClr val="002060"/>
                </a:solidFill>
                <a:latin typeface="Calibri" panose="020F0502020204030204" pitchFamily="34" charset="0"/>
                <a:ea typeface="Microsoft YaHei" pitchFamily="2"/>
                <a:cs typeface="Mangal" pitchFamily="2"/>
              </a:rPr>
              <a:t>you</a:t>
            </a:r>
            <a:r>
              <a:rPr lang="ru-RU" sz="3600" b="1" i="0" u="none" strike="noStrike" kern="1200" dirty="0">
                <a:ln>
                  <a:noFill/>
                </a:ln>
                <a:solidFill>
                  <a:srgbClr val="002060"/>
                </a:solidFill>
                <a:latin typeface="Calibri" panose="020F0502020204030204" pitchFamily="34" charset="0"/>
                <a:ea typeface="Microsoft YaHei" pitchFamily="2"/>
                <a:cs typeface="Mangal" pitchFamily="2"/>
              </a:rPr>
              <a:t>!</a:t>
            </a:r>
          </a:p>
          <a:p>
            <a:pPr marL="0" marR="0" lvl="0" indent="0" algn="l" rtl="0" hangingPunct="0">
              <a:lnSpc>
                <a:spcPct val="100000"/>
              </a:lnSpc>
              <a:spcBef>
                <a:spcPts val="1191"/>
              </a:spcBef>
              <a:spcAft>
                <a:spcPts val="992"/>
              </a:spcAft>
              <a:buNone/>
              <a:tabLst/>
            </a:pPr>
            <a:endParaRPr lang="ru-RU" sz="1000" b="0" i="0" u="none" strike="noStrike" kern="1200" dirty="0">
              <a:ln>
                <a:noFill/>
              </a:ln>
              <a:latin typeface="Arial" pitchFamily="18"/>
              <a:ea typeface="Microsoft YaHei" pitchFamily="2"/>
              <a:cs typeface="Mangal" pitchFamily="2"/>
            </a:endParaRPr>
          </a:p>
        </p:txBody>
      </p:sp>
    </p:spTree>
  </p:cSld>
  <p:clrMapOvr>
    <a:masterClrMapping/>
  </p:clrMapOvr>
  <p:transition>
    <p:wipe/>
  </p:transition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190" t="8570" r="-1190" b="-2584"/>
          <a:stretch/>
        </p:blipFill>
        <p:spPr>
          <a:xfrm>
            <a:off x="0" y="0"/>
            <a:ext cx="10208302" cy="7764905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993417" y="1642657"/>
            <a:ext cx="2667960" cy="1282320"/>
          </a:xfrm>
          <a:prstGeom prst="rect">
            <a:avLst/>
          </a:prstGeom>
          <a:noFill/>
          <a:ln>
            <a:noFill/>
          </a:ln>
        </p:spPr>
        <p:txBody>
          <a:bodyPr vert="horz" wrap="none" lIns="90000" tIns="45000" rIns="90000" bIns="45000" anchorCtr="0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4000"/>
            </a:pPr>
            <a:r>
              <a:rPr lang="ru-RU" sz="4400" b="0" i="0" u="none" strike="noStrike" kern="1200" dirty="0" err="1">
                <a:ln>
                  <a:noFill/>
                </a:ln>
                <a:solidFill>
                  <a:srgbClr val="002060"/>
                </a:solidFill>
                <a:latin typeface="Calibri" panose="020F0502020204030204" pitchFamily="34" charset="0"/>
                <a:ea typeface="Microsoft YaHei" pitchFamily="2"/>
                <a:cs typeface="Mangal" pitchFamily="2"/>
              </a:rPr>
              <a:t>Content</a:t>
            </a:r>
            <a:r>
              <a:rPr lang="ru-RU" sz="4400" b="0" i="0" u="none" strike="noStrike" kern="1200" dirty="0">
                <a:ln>
                  <a:noFill/>
                </a:ln>
                <a:solidFill>
                  <a:srgbClr val="002060"/>
                </a:solidFill>
                <a:latin typeface="Calibri" panose="020F0502020204030204" pitchFamily="34" charset="0"/>
                <a:ea typeface="Microsoft YaHei" pitchFamily="2"/>
                <a:cs typeface="Mangal" pitchFamily="2"/>
              </a:rPr>
              <a:t>:</a:t>
            </a:r>
          </a:p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4000"/>
            </a:pPr>
            <a:endParaRPr lang="ru-RU" sz="4000" b="0" i="0" u="none" strike="noStrike" kern="1200" dirty="0">
              <a:ln>
                <a:noFill/>
              </a:ln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43030" y="3482377"/>
            <a:ext cx="7848000" cy="4968000"/>
          </a:xfrm>
          <a:prstGeom prst="rect">
            <a:avLst/>
          </a:prstGeom>
          <a:noFill/>
          <a:ln>
            <a:noFill/>
          </a:ln>
        </p:spPr>
        <p:txBody>
          <a:bodyPr vert="horz" wrap="none" lIns="90000" tIns="45000" rIns="90000" bIns="45000" anchorCtr="0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3200" b="1"/>
            </a:pPr>
            <a:r>
              <a:rPr lang="ru-RU" sz="3200" b="1" i="0" u="none" strike="noStrike" kern="1200" dirty="0">
                <a:ln>
                  <a:noFill/>
                </a:ln>
                <a:solidFill>
                  <a:srgbClr val="002060"/>
                </a:solidFill>
                <a:latin typeface="Calibri" panose="020F0502020204030204" pitchFamily="34" charset="0"/>
                <a:ea typeface="Microsoft YaHei" pitchFamily="2"/>
                <a:cs typeface="Mangal" pitchFamily="2"/>
              </a:rPr>
              <a:t>1. </a:t>
            </a:r>
            <a:r>
              <a:rPr lang="ru-RU" sz="3200" b="1" i="0" u="none" strike="noStrike" kern="1200" dirty="0" err="1">
                <a:ln>
                  <a:noFill/>
                </a:ln>
                <a:solidFill>
                  <a:srgbClr val="002060"/>
                </a:solidFill>
                <a:latin typeface="Calibri" panose="020F0502020204030204" pitchFamily="34" charset="0"/>
                <a:ea typeface="Microsoft YaHei" pitchFamily="2"/>
                <a:cs typeface="Mangal" pitchFamily="2"/>
              </a:rPr>
              <a:t>History</a:t>
            </a:r>
            <a:r>
              <a:rPr lang="ru-RU" sz="3200" b="1" i="0" u="none" strike="noStrike" kern="1200" dirty="0">
                <a:ln>
                  <a:noFill/>
                </a:ln>
                <a:solidFill>
                  <a:srgbClr val="002060"/>
                </a:solidFill>
                <a:latin typeface="Calibri" panose="020F0502020204030204" pitchFamily="34" charset="0"/>
                <a:ea typeface="Microsoft YaHei" pitchFamily="2"/>
                <a:cs typeface="Mangal" pitchFamily="2"/>
              </a:rPr>
              <a:t> </a:t>
            </a:r>
            <a:r>
              <a:rPr lang="ru-RU" sz="3200" b="1" i="0" u="none" strike="noStrike" kern="1200" dirty="0" err="1">
                <a:ln>
                  <a:noFill/>
                </a:ln>
                <a:solidFill>
                  <a:srgbClr val="002060"/>
                </a:solidFill>
                <a:latin typeface="Calibri" panose="020F0502020204030204" pitchFamily="34" charset="0"/>
                <a:ea typeface="Microsoft YaHei" pitchFamily="2"/>
                <a:cs typeface="Mangal" pitchFamily="2"/>
              </a:rPr>
              <a:t>of</a:t>
            </a:r>
            <a:r>
              <a:rPr lang="ru-RU" sz="3200" b="1" i="0" u="none" strike="noStrike" kern="1200" dirty="0">
                <a:ln>
                  <a:noFill/>
                </a:ln>
                <a:solidFill>
                  <a:srgbClr val="002060"/>
                </a:solidFill>
                <a:latin typeface="Calibri" panose="020F0502020204030204" pitchFamily="34" charset="0"/>
                <a:ea typeface="Microsoft YaHei" pitchFamily="2"/>
                <a:cs typeface="Mangal" pitchFamily="2"/>
              </a:rPr>
              <a:t> </a:t>
            </a:r>
            <a:r>
              <a:rPr lang="ru-RU" sz="3200" b="1" i="0" u="none" strike="noStrike" kern="1200" dirty="0" err="1">
                <a:ln>
                  <a:noFill/>
                </a:ln>
                <a:solidFill>
                  <a:srgbClr val="002060"/>
                </a:solidFill>
                <a:latin typeface="Calibri" panose="020F0502020204030204" pitchFamily="34" charset="0"/>
                <a:ea typeface="Microsoft YaHei" pitchFamily="2"/>
                <a:cs typeface="Mangal" pitchFamily="2"/>
              </a:rPr>
              <a:t>composites</a:t>
            </a:r>
            <a:r>
              <a:rPr lang="ru-RU" sz="3200" b="1" i="0" u="none" strike="noStrike" kern="1200" dirty="0">
                <a:ln>
                  <a:noFill/>
                </a:ln>
                <a:solidFill>
                  <a:srgbClr val="002060"/>
                </a:solidFill>
                <a:latin typeface="Calibri" panose="020F0502020204030204" pitchFamily="34" charset="0"/>
                <a:ea typeface="Microsoft YaHei" pitchFamily="2"/>
                <a:cs typeface="Mangal" pitchFamily="2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Calibri" panose="020F0502020204030204" pitchFamily="34" charset="0"/>
                <a:ea typeface="Microsoft YaHei" pitchFamily="2"/>
                <a:cs typeface="Mangal" pitchFamily="2"/>
              </a:rPr>
              <a:t>i</a:t>
            </a:r>
            <a:r>
              <a:rPr lang="ru-RU" sz="3200" b="1" i="0" u="none" strike="noStrike" kern="1200" dirty="0" err="1" smtClean="0">
                <a:ln>
                  <a:noFill/>
                </a:ln>
                <a:solidFill>
                  <a:srgbClr val="002060"/>
                </a:solidFill>
                <a:latin typeface="Calibri" panose="020F0502020204030204" pitchFamily="34" charset="0"/>
                <a:ea typeface="Microsoft YaHei" pitchFamily="2"/>
                <a:cs typeface="Mangal" pitchFamily="2"/>
              </a:rPr>
              <a:t>n</a:t>
            </a:r>
            <a:r>
              <a:rPr lang="ru-RU" sz="3200" b="1" i="0" u="none" strike="noStrike" kern="1200" dirty="0" smtClean="0">
                <a:ln>
                  <a:noFill/>
                </a:ln>
                <a:solidFill>
                  <a:srgbClr val="002060"/>
                </a:solidFill>
                <a:latin typeface="Calibri" panose="020F0502020204030204" pitchFamily="34" charset="0"/>
                <a:ea typeface="Microsoft YaHei" pitchFamily="2"/>
                <a:cs typeface="Mangal" pitchFamily="2"/>
              </a:rPr>
              <a:t> </a:t>
            </a:r>
            <a:r>
              <a:rPr lang="ru-RU" sz="3200" b="1" i="0" u="none" strike="noStrike" kern="1200" dirty="0" err="1">
                <a:ln>
                  <a:noFill/>
                </a:ln>
                <a:solidFill>
                  <a:srgbClr val="002060"/>
                </a:solidFill>
                <a:latin typeface="Calibri" panose="020F0502020204030204" pitchFamily="34" charset="0"/>
                <a:ea typeface="Microsoft YaHei" pitchFamily="2"/>
                <a:cs typeface="Mangal" pitchFamily="2"/>
              </a:rPr>
              <a:t>aircraft</a:t>
            </a:r>
            <a:endParaRPr lang="ru-RU" sz="3200" b="1" i="0" u="none" strike="noStrike" kern="1200" dirty="0">
              <a:ln>
                <a:noFill/>
              </a:ln>
              <a:solidFill>
                <a:srgbClr val="002060"/>
              </a:solidFill>
              <a:latin typeface="Calibri" panose="020F0502020204030204" pitchFamily="34" charset="0"/>
              <a:ea typeface="Microsoft YaHei" pitchFamily="2"/>
              <a:cs typeface="Mangal" pitchFamily="2"/>
            </a:endParaRPr>
          </a:p>
          <a:p>
            <a:pPr lvl="0" hangingPunct="0">
              <a:defRPr lang="en-US" b="1"/>
            </a:pPr>
            <a:endParaRPr lang="ru-RU" sz="3200" b="1" dirty="0">
              <a:solidFill>
                <a:srgbClr val="002060"/>
              </a:solidFill>
              <a:latin typeface="Calibri" panose="020F0502020204030204" pitchFamily="34" charset="0"/>
              <a:ea typeface="Microsoft YaHei" pitchFamily="2"/>
              <a:cs typeface="Mangal" pitchFamily="2"/>
            </a:endParaRPr>
          </a:p>
          <a:p>
            <a:pPr lvl="0" hangingPunct="0">
              <a:defRPr lang="en-US" b="1"/>
            </a:pPr>
            <a:r>
              <a:rPr lang="en-US" sz="3200" b="1" i="0" u="none" strike="noStrike" kern="1200" dirty="0" smtClean="0">
                <a:ln>
                  <a:noFill/>
                </a:ln>
                <a:solidFill>
                  <a:srgbClr val="002060"/>
                </a:solidFill>
                <a:latin typeface="Calibri" panose="020F0502020204030204" pitchFamily="34" charset="0"/>
                <a:ea typeface="Microsoft YaHei" pitchFamily="2"/>
                <a:cs typeface="Mangal" pitchFamily="2"/>
              </a:rPr>
              <a:t>2</a:t>
            </a:r>
            <a:r>
              <a:rPr lang="en-US" sz="3200" b="1" i="0" u="none" strike="noStrike" kern="1200" dirty="0">
                <a:ln>
                  <a:noFill/>
                </a:ln>
                <a:solidFill>
                  <a:srgbClr val="002060"/>
                </a:solidFill>
                <a:latin typeface="Calibri" panose="020F0502020204030204" pitchFamily="34" charset="0"/>
                <a:ea typeface="Microsoft YaHei" pitchFamily="2"/>
                <a:cs typeface="Mangal" pitchFamily="2"/>
              </a:rPr>
              <a:t>. </a:t>
            </a:r>
            <a:r>
              <a:rPr lang="en-US" sz="3200" b="1" dirty="0">
                <a:solidFill>
                  <a:srgbClr val="002060"/>
                </a:solidFill>
                <a:latin typeface="Calibri" panose="020F0502020204030204" pitchFamily="34" charset="0"/>
                <a:ea typeface="Microsoft YaHei" pitchFamily="2"/>
                <a:cs typeface="Mangal" pitchFamily="2"/>
              </a:rPr>
              <a:t>Common composite materials used in aviation </a:t>
            </a:r>
            <a:endParaRPr lang="en-US" sz="3200" b="1" i="0" u="none" strike="noStrike" kern="1200" dirty="0">
              <a:ln>
                <a:noFill/>
              </a:ln>
              <a:solidFill>
                <a:srgbClr val="002060"/>
              </a:solidFill>
              <a:latin typeface="Calibri" panose="020F0502020204030204" pitchFamily="34" charset="0"/>
              <a:ea typeface="Microsoft YaHei" pitchFamily="2"/>
              <a:cs typeface="Mangal" pitchFamily="2"/>
            </a:endParaRPr>
          </a:p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3200" b="1"/>
            </a:pPr>
            <a:endParaRPr lang="ru-RU" sz="3200" b="1" i="0" u="none" strike="noStrike" kern="1200" dirty="0" smtClean="0">
              <a:ln>
                <a:noFill/>
              </a:ln>
              <a:solidFill>
                <a:srgbClr val="002060"/>
              </a:solidFill>
              <a:latin typeface="Calibri" panose="020F0502020204030204" pitchFamily="34" charset="0"/>
              <a:ea typeface="Microsoft YaHei" pitchFamily="2"/>
              <a:cs typeface="Mangal" pitchFamily="2"/>
            </a:endParaRPr>
          </a:p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3200" b="1"/>
            </a:pPr>
            <a:r>
              <a:rPr lang="ru-RU" sz="3200" b="1" i="0" u="none" strike="noStrike" kern="1200" dirty="0" smtClean="0">
                <a:ln>
                  <a:noFill/>
                </a:ln>
                <a:solidFill>
                  <a:srgbClr val="002060"/>
                </a:solidFill>
                <a:latin typeface="Calibri" panose="020F0502020204030204" pitchFamily="34" charset="0"/>
                <a:ea typeface="Microsoft YaHei" pitchFamily="2"/>
                <a:cs typeface="Mangal" pitchFamily="2"/>
              </a:rPr>
              <a:t>3</a:t>
            </a:r>
            <a:r>
              <a:rPr lang="ru-RU" sz="3200" b="1" i="0" u="none" strike="noStrike" kern="1200" dirty="0">
                <a:ln>
                  <a:noFill/>
                </a:ln>
                <a:solidFill>
                  <a:srgbClr val="002060"/>
                </a:solidFill>
                <a:latin typeface="Calibri" panose="020F0502020204030204" pitchFamily="34" charset="0"/>
                <a:ea typeface="Microsoft YaHei" pitchFamily="2"/>
                <a:cs typeface="Mangal" pitchFamily="2"/>
              </a:rPr>
              <a:t>. </a:t>
            </a:r>
            <a:r>
              <a:rPr lang="ru-RU" sz="3200" b="1" i="0" u="none" strike="noStrike" kern="1200" dirty="0" err="1" smtClean="0">
                <a:ln>
                  <a:noFill/>
                </a:ln>
                <a:solidFill>
                  <a:srgbClr val="002060"/>
                </a:solidFill>
                <a:latin typeface="Calibri" panose="020F0502020204030204" pitchFamily="34" charset="0"/>
                <a:ea typeface="Microsoft YaHei" pitchFamily="2"/>
                <a:cs typeface="Mangal" pitchFamily="2"/>
              </a:rPr>
              <a:t>Advantages</a:t>
            </a:r>
            <a:r>
              <a:rPr lang="ru-RU" sz="3200" b="1" dirty="0">
                <a:solidFill>
                  <a:srgbClr val="002060"/>
                </a:solidFill>
                <a:latin typeface="Calibri" panose="020F0502020204030204" pitchFamily="34" charset="0"/>
                <a:ea typeface="Microsoft YaHei" pitchFamily="2"/>
                <a:cs typeface="Mangal" pitchFamily="2"/>
              </a:rPr>
              <a:t> </a:t>
            </a:r>
            <a:r>
              <a:rPr lang="ru-RU" sz="3200" b="1" i="0" u="none" strike="noStrike" kern="1200" dirty="0" err="1" smtClean="0">
                <a:ln>
                  <a:noFill/>
                </a:ln>
                <a:solidFill>
                  <a:srgbClr val="002060"/>
                </a:solidFill>
                <a:latin typeface="Calibri" panose="020F0502020204030204" pitchFamily="34" charset="0"/>
                <a:ea typeface="Microsoft YaHei" pitchFamily="2"/>
                <a:cs typeface="Mangal" pitchFamily="2"/>
              </a:rPr>
              <a:t>of</a:t>
            </a:r>
            <a:r>
              <a:rPr lang="ru-RU" sz="3200" b="1" i="0" u="none" strike="noStrike" kern="1200" dirty="0" smtClean="0">
                <a:ln>
                  <a:noFill/>
                </a:ln>
                <a:solidFill>
                  <a:srgbClr val="002060"/>
                </a:solidFill>
                <a:latin typeface="Calibri" panose="020F0502020204030204" pitchFamily="34" charset="0"/>
                <a:ea typeface="Microsoft YaHei" pitchFamily="2"/>
                <a:cs typeface="Mangal" pitchFamily="2"/>
              </a:rPr>
              <a:t> </a:t>
            </a:r>
            <a:r>
              <a:rPr lang="ru-RU" sz="3200" b="1" i="0" u="none" strike="noStrike" kern="1200" dirty="0" err="1">
                <a:ln>
                  <a:noFill/>
                </a:ln>
                <a:solidFill>
                  <a:srgbClr val="002060"/>
                </a:solidFill>
                <a:latin typeface="Calibri" panose="020F0502020204030204" pitchFamily="34" charset="0"/>
                <a:ea typeface="Microsoft YaHei" pitchFamily="2"/>
                <a:cs typeface="Mangal" pitchFamily="2"/>
              </a:rPr>
              <a:t>the</a:t>
            </a:r>
            <a:r>
              <a:rPr lang="ru-RU" sz="3200" b="1" i="0" u="none" strike="noStrike" kern="1200" dirty="0">
                <a:ln>
                  <a:noFill/>
                </a:ln>
                <a:solidFill>
                  <a:srgbClr val="002060"/>
                </a:solidFill>
                <a:latin typeface="Calibri" panose="020F0502020204030204" pitchFamily="34" charset="0"/>
                <a:ea typeface="Microsoft YaHei" pitchFamily="2"/>
                <a:cs typeface="Mangal" pitchFamily="2"/>
              </a:rPr>
              <a:t> </a:t>
            </a:r>
            <a:r>
              <a:rPr lang="ru-RU" sz="3200" b="1" i="0" u="none" strike="noStrike" kern="1200" dirty="0" err="1" smtClean="0">
                <a:ln>
                  <a:noFill/>
                </a:ln>
                <a:solidFill>
                  <a:srgbClr val="002060"/>
                </a:solidFill>
                <a:latin typeface="Calibri" panose="020F0502020204030204" pitchFamily="34" charset="0"/>
                <a:ea typeface="Microsoft YaHei" pitchFamily="2"/>
                <a:cs typeface="Mangal" pitchFamily="2"/>
              </a:rPr>
              <a:t>composite</a:t>
            </a:r>
            <a:r>
              <a:rPr lang="ru-RU" sz="3200" b="1" i="0" u="none" strike="noStrike" kern="1200" dirty="0" smtClean="0">
                <a:ln>
                  <a:noFill/>
                </a:ln>
                <a:solidFill>
                  <a:srgbClr val="002060"/>
                </a:solidFill>
                <a:latin typeface="Calibri" panose="020F0502020204030204" pitchFamily="34" charset="0"/>
                <a:ea typeface="Microsoft YaHei" pitchFamily="2"/>
                <a:cs typeface="Mangal" pitchFamily="2"/>
              </a:rPr>
              <a:t> </a:t>
            </a:r>
            <a:r>
              <a:rPr lang="en-US" sz="3200" b="1" i="0" u="none" strike="noStrike" kern="1200" dirty="0" smtClean="0">
                <a:ln>
                  <a:noFill/>
                </a:ln>
                <a:solidFill>
                  <a:srgbClr val="002060"/>
                </a:solidFill>
                <a:latin typeface="Calibri" panose="020F0502020204030204" pitchFamily="34" charset="0"/>
                <a:ea typeface="Microsoft YaHei" pitchFamily="2"/>
                <a:cs typeface="Mangal" pitchFamily="2"/>
              </a:rPr>
              <a:t>materials</a:t>
            </a:r>
            <a:endParaRPr lang="ru-RU" sz="3200" b="1" i="0" u="none" strike="noStrike" kern="1200" dirty="0">
              <a:ln>
                <a:noFill/>
              </a:ln>
              <a:solidFill>
                <a:srgbClr val="002060"/>
              </a:solidFill>
              <a:latin typeface="Calibri" panose="020F0502020204030204" pitchFamily="34" charset="0"/>
              <a:ea typeface="Microsoft YaHei" pitchFamily="2"/>
              <a:cs typeface="Mangal" pitchFamily="2"/>
            </a:endParaRPr>
          </a:p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b="1"/>
            </a:pPr>
            <a:endParaRPr lang="en-US" sz="3200" b="1" i="0" u="none" strike="noStrike" kern="1200" dirty="0">
              <a:ln>
                <a:noFill/>
              </a:ln>
              <a:solidFill>
                <a:srgbClr val="002060"/>
              </a:solidFill>
              <a:latin typeface="Calibri" panose="020F0502020204030204" pitchFamily="34" charset="0"/>
              <a:ea typeface="Microsoft YaHei" pitchFamily="2"/>
              <a:cs typeface="Mangal" pitchFamily="2"/>
            </a:endParaRPr>
          </a:p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3200" b="1"/>
            </a:pPr>
            <a:r>
              <a:rPr lang="ru-RU" sz="3200" b="1" i="0" u="none" strike="noStrike" kern="1200" dirty="0" smtClean="0">
                <a:ln>
                  <a:noFill/>
                </a:ln>
                <a:solidFill>
                  <a:srgbClr val="002060"/>
                </a:solidFill>
                <a:latin typeface="Calibri" panose="020F0502020204030204" pitchFamily="34" charset="0"/>
                <a:ea typeface="Microsoft YaHei" pitchFamily="2"/>
                <a:cs typeface="Mangal" pitchFamily="2"/>
              </a:rPr>
              <a:t>4.</a:t>
            </a:r>
            <a:r>
              <a:rPr lang="en-US" sz="3200" b="1" i="0" u="none" strike="noStrike" kern="1200" dirty="0" smtClean="0">
                <a:ln>
                  <a:noFill/>
                </a:ln>
                <a:solidFill>
                  <a:srgbClr val="002060"/>
                </a:solidFill>
                <a:latin typeface="Calibri" panose="020F0502020204030204" pitchFamily="34" charset="0"/>
                <a:ea typeface="Microsoft YaHei" pitchFamily="2"/>
                <a:cs typeface="Mangal" pitchFamily="2"/>
              </a:rPr>
              <a:t> </a:t>
            </a:r>
            <a:r>
              <a:rPr lang="ru-RU" sz="3200" b="1" i="0" u="none" strike="noStrike" kern="1200" dirty="0" err="1" smtClean="0">
                <a:ln>
                  <a:noFill/>
                </a:ln>
                <a:solidFill>
                  <a:srgbClr val="002060"/>
                </a:solidFill>
                <a:latin typeface="Calibri" panose="020F0502020204030204" pitchFamily="34" charset="0"/>
                <a:ea typeface="Microsoft YaHei" pitchFamily="2"/>
                <a:cs typeface="Mangal" pitchFamily="2"/>
              </a:rPr>
              <a:t>The</a:t>
            </a:r>
            <a:r>
              <a:rPr lang="ru-RU" sz="3200" b="1" i="0" u="none" strike="noStrike" kern="1200" dirty="0" smtClean="0">
                <a:ln>
                  <a:noFill/>
                </a:ln>
                <a:solidFill>
                  <a:srgbClr val="002060"/>
                </a:solidFill>
                <a:latin typeface="Calibri" panose="020F0502020204030204" pitchFamily="34" charset="0"/>
                <a:ea typeface="Microsoft YaHei" pitchFamily="2"/>
                <a:cs typeface="Mangal" pitchFamily="2"/>
              </a:rPr>
              <a:t> </a:t>
            </a:r>
            <a:r>
              <a:rPr lang="ru-RU" sz="3200" b="1" i="0" u="none" strike="noStrike" kern="1200" dirty="0" err="1">
                <a:ln>
                  <a:noFill/>
                </a:ln>
                <a:solidFill>
                  <a:srgbClr val="002060"/>
                </a:solidFill>
                <a:latin typeface="Calibri" panose="020F0502020204030204" pitchFamily="34" charset="0"/>
                <a:ea typeface="Microsoft YaHei" pitchFamily="2"/>
                <a:cs typeface="Mangal" pitchFamily="2"/>
              </a:rPr>
              <a:t>future</a:t>
            </a:r>
            <a:r>
              <a:rPr lang="ru-RU" sz="3200" b="1" i="0" u="none" strike="noStrike" kern="1200" dirty="0">
                <a:ln>
                  <a:noFill/>
                </a:ln>
                <a:solidFill>
                  <a:srgbClr val="002060"/>
                </a:solidFill>
                <a:latin typeface="Calibri" panose="020F0502020204030204" pitchFamily="34" charset="0"/>
                <a:ea typeface="Microsoft YaHei" pitchFamily="2"/>
                <a:cs typeface="Mangal" pitchFamily="2"/>
              </a:rPr>
              <a:t> </a:t>
            </a:r>
            <a:r>
              <a:rPr lang="ru-RU" sz="3200" b="1" i="0" u="none" strike="noStrike" kern="1200" dirty="0" err="1">
                <a:ln>
                  <a:noFill/>
                </a:ln>
                <a:solidFill>
                  <a:srgbClr val="002060"/>
                </a:solidFill>
                <a:latin typeface="Calibri" panose="020F0502020204030204" pitchFamily="34" charset="0"/>
                <a:ea typeface="Microsoft YaHei" pitchFamily="2"/>
                <a:cs typeface="Mangal" pitchFamily="2"/>
              </a:rPr>
              <a:t>of</a:t>
            </a:r>
            <a:r>
              <a:rPr lang="ru-RU" sz="3200" b="1" i="0" u="none" strike="noStrike" kern="1200" dirty="0">
                <a:ln>
                  <a:noFill/>
                </a:ln>
                <a:solidFill>
                  <a:srgbClr val="002060"/>
                </a:solidFill>
                <a:latin typeface="Calibri" panose="020F0502020204030204" pitchFamily="34" charset="0"/>
                <a:ea typeface="Microsoft YaHei" pitchFamily="2"/>
                <a:cs typeface="Mangal" pitchFamily="2"/>
              </a:rPr>
              <a:t> </a:t>
            </a:r>
            <a:r>
              <a:rPr lang="ru-RU" sz="3200" b="1" i="0" u="none" strike="noStrike" kern="1200" dirty="0" err="1">
                <a:ln>
                  <a:noFill/>
                </a:ln>
                <a:solidFill>
                  <a:srgbClr val="002060"/>
                </a:solidFill>
                <a:latin typeface="Calibri" panose="020F0502020204030204" pitchFamily="34" charset="0"/>
                <a:ea typeface="Microsoft YaHei" pitchFamily="2"/>
                <a:cs typeface="Mangal" pitchFamily="2"/>
              </a:rPr>
              <a:t>composite</a:t>
            </a:r>
            <a:r>
              <a:rPr lang="ru-RU" sz="3200" b="1" i="0" u="none" strike="noStrike" kern="1200" dirty="0">
                <a:ln>
                  <a:noFill/>
                </a:ln>
                <a:solidFill>
                  <a:srgbClr val="002060"/>
                </a:solidFill>
                <a:latin typeface="Calibri" panose="020F0502020204030204" pitchFamily="34" charset="0"/>
                <a:ea typeface="Microsoft YaHei" pitchFamily="2"/>
                <a:cs typeface="Mangal" pitchFamily="2"/>
              </a:rPr>
              <a:t> </a:t>
            </a:r>
            <a:r>
              <a:rPr lang="ru-RU" sz="3200" b="1" i="0" u="none" strike="noStrike" kern="1200" dirty="0" err="1">
                <a:ln>
                  <a:noFill/>
                </a:ln>
                <a:solidFill>
                  <a:srgbClr val="002060"/>
                </a:solidFill>
                <a:latin typeface="Calibri" panose="020F0502020204030204" pitchFamily="34" charset="0"/>
                <a:ea typeface="Microsoft YaHei" pitchFamily="2"/>
                <a:cs typeface="Mangal" pitchFamily="2"/>
              </a:rPr>
              <a:t>materials</a:t>
            </a:r>
            <a:endParaRPr lang="ru-RU" sz="3200" b="1" i="0" u="none" strike="noStrike" kern="1200" dirty="0">
              <a:ln>
                <a:noFill/>
              </a:ln>
              <a:solidFill>
                <a:srgbClr val="002060"/>
              </a:solidFill>
              <a:latin typeface="Calibri" panose="020F0502020204030204" pitchFamily="34" charset="0"/>
              <a:ea typeface="Microsoft YaHei" pitchFamily="2"/>
              <a:cs typeface="Mangal" pitchFamily="2"/>
            </a:endParaRPr>
          </a:p>
        </p:txBody>
      </p:sp>
    </p:spTree>
  </p:cSld>
  <p:clrMapOvr>
    <a:masterClrMapping/>
  </p:clrMapOvr>
  <p:transition>
    <p:wipe/>
  </p:transition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944000" y="465120"/>
            <a:ext cx="6263999" cy="542880"/>
          </a:xfrm>
          <a:prstGeom prst="rect">
            <a:avLst/>
          </a:prstGeom>
          <a:noFill/>
          <a:ln>
            <a:noFill/>
          </a:ln>
        </p:spPr>
        <p:txBody>
          <a:bodyPr vert="horz" wrap="none" lIns="90000" tIns="45000" rIns="90000" bIns="45000" anchorCtr="0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3200"/>
            </a:pPr>
            <a:r>
              <a:rPr lang="ru-RU" sz="3200" b="0" i="0" u="none" strike="noStrike" kern="1200" dirty="0" err="1">
                <a:ln>
                  <a:noFill/>
                </a:ln>
                <a:latin typeface="Calibri" panose="020F0502020204030204" pitchFamily="34" charset="0"/>
                <a:ea typeface="Microsoft YaHei" pitchFamily="2"/>
                <a:cs typeface="Mangal" pitchFamily="2"/>
              </a:rPr>
              <a:t>History</a:t>
            </a:r>
            <a:r>
              <a:rPr lang="ru-RU" sz="3200" b="0" i="0" u="none" strike="noStrike" kern="1200" dirty="0">
                <a:ln>
                  <a:noFill/>
                </a:ln>
                <a:latin typeface="Calibri" panose="020F0502020204030204" pitchFamily="34" charset="0"/>
                <a:ea typeface="Microsoft YaHei" pitchFamily="2"/>
                <a:cs typeface="Mangal" pitchFamily="2"/>
              </a:rPr>
              <a:t> </a:t>
            </a:r>
            <a:r>
              <a:rPr lang="ru-RU" sz="3200" b="0" i="0" u="none" strike="noStrike" kern="1200" dirty="0" err="1">
                <a:ln>
                  <a:noFill/>
                </a:ln>
                <a:latin typeface="Calibri" panose="020F0502020204030204" pitchFamily="34" charset="0"/>
                <a:ea typeface="Microsoft YaHei" pitchFamily="2"/>
                <a:cs typeface="Mangal" pitchFamily="2"/>
              </a:rPr>
              <a:t>of</a:t>
            </a:r>
            <a:r>
              <a:rPr lang="ru-RU" sz="3200" b="0" i="0" u="none" strike="noStrike" kern="1200" dirty="0">
                <a:ln>
                  <a:noFill/>
                </a:ln>
                <a:latin typeface="Calibri" panose="020F0502020204030204" pitchFamily="34" charset="0"/>
                <a:ea typeface="Microsoft YaHei" pitchFamily="2"/>
                <a:cs typeface="Mangal" pitchFamily="2"/>
              </a:rPr>
              <a:t> </a:t>
            </a:r>
            <a:r>
              <a:rPr lang="ru-RU" sz="3200" b="0" i="0" u="none" strike="noStrike" kern="1200" dirty="0" err="1">
                <a:ln>
                  <a:noFill/>
                </a:ln>
                <a:latin typeface="Calibri" panose="020F0502020204030204" pitchFamily="34" charset="0"/>
                <a:ea typeface="Microsoft YaHei" pitchFamily="2"/>
                <a:cs typeface="Mangal" pitchFamily="2"/>
              </a:rPr>
              <a:t>composites</a:t>
            </a:r>
            <a:r>
              <a:rPr lang="ru-RU" sz="3200" b="0" i="0" u="none" strike="noStrike" kern="1200" dirty="0">
                <a:ln>
                  <a:noFill/>
                </a:ln>
                <a:latin typeface="Calibri" panose="020F0502020204030204" pitchFamily="34" charset="0"/>
                <a:ea typeface="Microsoft YaHei" pitchFamily="2"/>
                <a:cs typeface="Mangal" pitchFamily="2"/>
              </a:rPr>
              <a:t> </a:t>
            </a:r>
            <a:r>
              <a:rPr lang="ru-RU" sz="3200" b="0" i="0" u="none" strike="noStrike" kern="1200" dirty="0" err="1">
                <a:ln>
                  <a:noFill/>
                </a:ln>
                <a:latin typeface="Calibri" panose="020F0502020204030204" pitchFamily="34" charset="0"/>
                <a:ea typeface="Microsoft YaHei" pitchFamily="2"/>
                <a:cs typeface="Mangal" pitchFamily="2"/>
              </a:rPr>
              <a:t>in</a:t>
            </a:r>
            <a:r>
              <a:rPr lang="ru-RU" sz="3200" b="0" i="0" u="none" strike="noStrike" kern="1200" dirty="0">
                <a:ln>
                  <a:noFill/>
                </a:ln>
                <a:latin typeface="Calibri" panose="020F0502020204030204" pitchFamily="34" charset="0"/>
                <a:ea typeface="Microsoft YaHei" pitchFamily="2"/>
                <a:cs typeface="Mangal" pitchFamily="2"/>
              </a:rPr>
              <a:t> </a:t>
            </a:r>
            <a:r>
              <a:rPr lang="ru-RU" sz="3200" b="0" i="0" u="none" strike="noStrike" kern="1200" dirty="0" err="1">
                <a:ln>
                  <a:noFill/>
                </a:ln>
                <a:latin typeface="Calibri" panose="020F0502020204030204" pitchFamily="34" charset="0"/>
                <a:ea typeface="Microsoft YaHei" pitchFamily="2"/>
                <a:cs typeface="Mangal" pitchFamily="2"/>
              </a:rPr>
              <a:t>aircraft</a:t>
            </a:r>
            <a:endParaRPr lang="ru-RU" sz="3200" b="0" i="0" u="none" strike="noStrike" kern="1200" dirty="0">
              <a:ln>
                <a:noFill/>
              </a:ln>
              <a:latin typeface="Calibri" panose="020F0502020204030204" pitchFamily="34" charset="0"/>
              <a:ea typeface="Microsoft YaHei" pitchFamily="2"/>
              <a:cs typeface="Mangal" pitchFamily="2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alphaModFix/>
            <a:extLst>
              <a:ext uri="{BEBA8EAE-BF5A-486C-A8C5-ECC9F3942E4B}">
                <a14:imgProps xmlns:a14="http://schemas.microsoft.com/office/drawing/2010/main" xmlns="">
                  <a14:imgLayer r:embed="rId4">
                    <a14:imgEffect>
                      <a14:brightnessContrast contrast="-2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>
          <a:xfrm>
            <a:off x="503999" y="1584000"/>
            <a:ext cx="3809520" cy="21078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TextBox 3"/>
          <p:cNvSpPr txBox="1"/>
          <p:nvPr/>
        </p:nvSpPr>
        <p:spPr>
          <a:xfrm>
            <a:off x="1715579" y="3776580"/>
            <a:ext cx="1386359" cy="347040"/>
          </a:xfrm>
          <a:prstGeom prst="rect">
            <a:avLst/>
          </a:prstGeom>
          <a:noFill/>
          <a:ln>
            <a:noFill/>
          </a:ln>
        </p:spPr>
        <p:txBody>
          <a:bodyPr vert="horz" wrap="none" lIns="90000" tIns="45000" rIns="90000" bIns="45000" anchorCtr="0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r>
              <a:rPr lang="ru-RU" sz="1800" b="0" i="0" u="none" strike="noStrike" kern="1200" dirty="0">
                <a:ln>
                  <a:noFill/>
                </a:ln>
                <a:latin typeface="Calibri" panose="020F0502020204030204" pitchFamily="34" charset="0"/>
                <a:ea typeface="Microsoft YaHei" pitchFamily="2"/>
                <a:cs typeface="Mangal" pitchFamily="2"/>
              </a:rPr>
              <a:t>I-200/MiG-3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5">
            <a:alphaModFix/>
            <a:extLst>
              <a:ext uri="{BEBA8EAE-BF5A-486C-A8C5-ECC9F3942E4B}">
                <a14:imgProps xmlns:a14="http://schemas.microsoft.com/office/drawing/2010/main" xmlns="">
                  <a14:imgLayer r:embed="rId6">
                    <a14:imgEffect>
                      <a14:brightnessContrast bright="20000" contrast="-2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>
          <a:xfrm>
            <a:off x="796319" y="4320000"/>
            <a:ext cx="3667679" cy="212724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TextBox 5"/>
          <p:cNvSpPr txBox="1"/>
          <p:nvPr/>
        </p:nvSpPr>
        <p:spPr>
          <a:xfrm>
            <a:off x="2160000" y="6492960"/>
            <a:ext cx="759959" cy="347040"/>
          </a:xfrm>
          <a:prstGeom prst="rect">
            <a:avLst/>
          </a:prstGeom>
          <a:noFill/>
          <a:ln>
            <a:noFill/>
          </a:ln>
        </p:spPr>
        <p:txBody>
          <a:bodyPr vert="horz" wrap="none" lIns="90000" tIns="45000" rIns="90000" bIns="45000" anchorCtr="0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r>
              <a:rPr lang="ru-RU" sz="1800" b="0" i="0" u="none" strike="noStrike" kern="1200" dirty="0">
                <a:ln>
                  <a:noFill/>
                </a:ln>
                <a:latin typeface="Calibri" panose="020F0502020204030204" pitchFamily="34" charset="0"/>
                <a:ea typeface="Microsoft YaHei" pitchFamily="2"/>
                <a:cs typeface="Mangal" pitchFamily="2"/>
              </a:rPr>
              <a:t>Yak-4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7">
            <a:alphaModFix/>
            <a:extLst>
              <a:ext uri="{BEBA8EAE-BF5A-486C-A8C5-ECC9F3942E4B}">
                <a14:imgProps xmlns:a14="http://schemas.microsoft.com/office/drawing/2010/main" xmlns="">
                  <a14:imgLayer r:embed="rId8"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b="3003"/>
          <a:stretch/>
        </p:blipFill>
        <p:spPr>
          <a:xfrm>
            <a:off x="4930200" y="1788480"/>
            <a:ext cx="4861800" cy="350304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>
    <p:wipe/>
  </p:transition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1588"/>
            <a:ext cx="10080625" cy="75580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642099" y="527843"/>
            <a:ext cx="9662754" cy="6667436"/>
          </a:xfrm>
          <a:prstGeom prst="rect">
            <a:avLst/>
          </a:prstGeom>
          <a:noFill/>
          <a:ln>
            <a:noFill/>
          </a:ln>
        </p:spPr>
        <p:txBody>
          <a:bodyPr vert="horz" wrap="none" lIns="90000" tIns="45000" rIns="90000" bIns="45000" anchorCtr="0" compatLnSpc="0"/>
          <a:lstStyle/>
          <a:p>
            <a:pPr marL="0" marR="0" lvl="0" indent="0" algn="l" rtl="0" hangingPunct="0">
              <a:lnSpc>
                <a:spcPct val="100000"/>
              </a:lnSpc>
              <a:spcBef>
                <a:spcPts val="1191"/>
              </a:spcBef>
              <a:spcAft>
                <a:spcPts val="992"/>
              </a:spcAft>
              <a:buNone/>
              <a:tabLst/>
            </a:pPr>
            <a:endParaRPr lang="en-US" sz="3200" dirty="0" smtClean="0">
              <a:solidFill>
                <a:srgbClr val="FFFFFF"/>
              </a:solidFill>
              <a:latin typeface="Calibri" panose="020F0502020204030204" pitchFamily="34" charset="0"/>
              <a:ea typeface="Microsoft YaHei" pitchFamily="2"/>
              <a:cs typeface="Mangal" pitchFamily="2"/>
            </a:endParaRPr>
          </a:p>
          <a:p>
            <a:pPr marL="0" marR="0" lvl="0" indent="0" algn="l" rtl="0" hangingPunct="0">
              <a:lnSpc>
                <a:spcPct val="100000"/>
              </a:lnSpc>
              <a:spcBef>
                <a:spcPts val="1191"/>
              </a:spcBef>
              <a:spcAft>
                <a:spcPts val="992"/>
              </a:spcAft>
              <a:buNone/>
              <a:tabLst/>
            </a:pPr>
            <a:r>
              <a:rPr lang="en-US" sz="3200" dirty="0" smtClean="0">
                <a:latin typeface="Calibri" panose="020F0502020204030204" pitchFamily="34" charset="0"/>
                <a:ea typeface="Microsoft YaHei" pitchFamily="2"/>
                <a:cs typeface="Mangal" pitchFamily="2"/>
              </a:rPr>
              <a:t>C</a:t>
            </a:r>
            <a:r>
              <a:rPr lang="ru-RU" sz="3200" b="0" i="0" u="none" strike="noStrike" kern="1200" dirty="0" err="1" smtClean="0">
                <a:ln>
                  <a:noFill/>
                </a:ln>
                <a:latin typeface="Calibri" panose="020F0502020204030204" pitchFamily="34" charset="0"/>
                <a:ea typeface="Microsoft YaHei" pitchFamily="2"/>
                <a:cs typeface="Mangal" pitchFamily="2"/>
              </a:rPr>
              <a:t>ommon</a:t>
            </a:r>
            <a:r>
              <a:rPr lang="ru-RU" sz="3200" b="0" i="0" u="none" strike="noStrike" kern="1200" dirty="0" smtClean="0">
                <a:ln>
                  <a:noFill/>
                </a:ln>
                <a:latin typeface="Calibri" panose="020F0502020204030204" pitchFamily="34" charset="0"/>
                <a:ea typeface="Microsoft YaHei" pitchFamily="2"/>
                <a:cs typeface="Mangal" pitchFamily="2"/>
              </a:rPr>
              <a:t> </a:t>
            </a:r>
            <a:r>
              <a:rPr lang="ru-RU" sz="3200" b="0" i="0" u="none" strike="noStrike" kern="1200" dirty="0" err="1">
                <a:ln>
                  <a:noFill/>
                </a:ln>
                <a:latin typeface="Calibri" panose="020F0502020204030204" pitchFamily="34" charset="0"/>
                <a:ea typeface="Microsoft YaHei" pitchFamily="2"/>
                <a:cs typeface="Mangal" pitchFamily="2"/>
              </a:rPr>
              <a:t>composite</a:t>
            </a:r>
            <a:r>
              <a:rPr lang="ru-RU" sz="3200" b="0" i="0" u="none" strike="noStrike" kern="1200" dirty="0">
                <a:ln>
                  <a:noFill/>
                </a:ln>
                <a:latin typeface="Calibri" panose="020F0502020204030204" pitchFamily="34" charset="0"/>
                <a:ea typeface="Microsoft YaHei" pitchFamily="2"/>
                <a:cs typeface="Mangal" pitchFamily="2"/>
              </a:rPr>
              <a:t> </a:t>
            </a:r>
            <a:r>
              <a:rPr lang="ru-RU" sz="3200" b="0" i="0" u="none" strike="noStrike" kern="1200" dirty="0" err="1">
                <a:ln>
                  <a:noFill/>
                </a:ln>
                <a:latin typeface="Calibri" panose="020F0502020204030204" pitchFamily="34" charset="0"/>
                <a:ea typeface="Microsoft YaHei" pitchFamily="2"/>
                <a:cs typeface="Mangal" pitchFamily="2"/>
              </a:rPr>
              <a:t>materials</a:t>
            </a:r>
            <a:r>
              <a:rPr lang="ru-RU" sz="3200" b="0" i="0" u="none" strike="noStrike" kern="1200" dirty="0">
                <a:ln>
                  <a:noFill/>
                </a:ln>
                <a:latin typeface="Calibri" panose="020F0502020204030204" pitchFamily="34" charset="0"/>
                <a:ea typeface="Microsoft YaHei" pitchFamily="2"/>
                <a:cs typeface="Mangal" pitchFamily="2"/>
              </a:rPr>
              <a:t> </a:t>
            </a:r>
            <a:endParaRPr lang="en-US" sz="3200" dirty="0">
              <a:latin typeface="Calibri" panose="020F0502020204030204" pitchFamily="34" charset="0"/>
              <a:ea typeface="Microsoft YaHei" pitchFamily="2"/>
              <a:cs typeface="Mangal" pitchFamily="2"/>
            </a:endParaRPr>
          </a:p>
          <a:p>
            <a:pPr marL="0" marR="0" lvl="0" indent="0" algn="l" rtl="0" hangingPunct="0">
              <a:lnSpc>
                <a:spcPct val="100000"/>
              </a:lnSpc>
              <a:spcBef>
                <a:spcPts val="1191"/>
              </a:spcBef>
              <a:spcAft>
                <a:spcPts val="992"/>
              </a:spcAft>
              <a:buNone/>
              <a:tabLst/>
            </a:pPr>
            <a:r>
              <a:rPr lang="ru-RU" sz="3200" b="0" i="0" u="none" strike="noStrike" kern="1200" dirty="0" err="1" smtClean="0">
                <a:ln>
                  <a:noFill/>
                </a:ln>
                <a:latin typeface="Calibri" panose="020F0502020204030204" pitchFamily="34" charset="0"/>
                <a:ea typeface="Microsoft YaHei" pitchFamily="2"/>
                <a:cs typeface="Mangal" pitchFamily="2"/>
              </a:rPr>
              <a:t>used</a:t>
            </a:r>
            <a:r>
              <a:rPr lang="ru-RU" sz="3200" b="0" i="0" u="none" strike="noStrike" kern="1200" dirty="0" smtClean="0">
                <a:ln>
                  <a:noFill/>
                </a:ln>
                <a:latin typeface="Calibri" panose="020F0502020204030204" pitchFamily="34" charset="0"/>
                <a:ea typeface="Microsoft YaHei" pitchFamily="2"/>
                <a:cs typeface="Mangal" pitchFamily="2"/>
              </a:rPr>
              <a:t> </a:t>
            </a:r>
            <a:r>
              <a:rPr lang="ru-RU" sz="3200" b="0" i="0" u="none" strike="noStrike" kern="1200" dirty="0" err="1">
                <a:ln>
                  <a:noFill/>
                </a:ln>
                <a:latin typeface="Calibri" panose="020F0502020204030204" pitchFamily="34" charset="0"/>
                <a:ea typeface="Microsoft YaHei" pitchFamily="2"/>
                <a:cs typeface="Mangal" pitchFamily="2"/>
              </a:rPr>
              <a:t>in</a:t>
            </a:r>
            <a:r>
              <a:rPr lang="ru-RU" sz="3200" b="0" i="0" u="none" strike="noStrike" kern="1200" dirty="0">
                <a:ln>
                  <a:noFill/>
                </a:ln>
                <a:latin typeface="Calibri" panose="020F0502020204030204" pitchFamily="34" charset="0"/>
                <a:ea typeface="Microsoft YaHei" pitchFamily="2"/>
                <a:cs typeface="Mangal" pitchFamily="2"/>
              </a:rPr>
              <a:t> </a:t>
            </a:r>
            <a:r>
              <a:rPr lang="ru-RU" sz="3200" b="0" i="0" u="none" strike="noStrike" kern="1200" dirty="0" err="1">
                <a:ln>
                  <a:noFill/>
                </a:ln>
                <a:latin typeface="Calibri" panose="020F0502020204030204" pitchFamily="34" charset="0"/>
                <a:ea typeface="Microsoft YaHei" pitchFamily="2"/>
                <a:cs typeface="Mangal" pitchFamily="2"/>
              </a:rPr>
              <a:t>aviation</a:t>
            </a:r>
            <a:r>
              <a:rPr lang="ru-RU" sz="3200" b="0" i="0" u="none" strike="noStrike" kern="1200" dirty="0">
                <a:ln>
                  <a:noFill/>
                </a:ln>
                <a:latin typeface="Calibri" panose="020F0502020204030204" pitchFamily="34" charset="0"/>
                <a:ea typeface="Microsoft YaHei" pitchFamily="2"/>
                <a:cs typeface="Mangal" pitchFamily="2"/>
              </a:rPr>
              <a:t> </a:t>
            </a:r>
            <a:r>
              <a:rPr lang="ru-RU" sz="3200" b="0" i="0" u="none" strike="noStrike" kern="1200" dirty="0" err="1" smtClean="0">
                <a:ln>
                  <a:noFill/>
                </a:ln>
                <a:latin typeface="Calibri" panose="020F0502020204030204" pitchFamily="34" charset="0"/>
                <a:ea typeface="Microsoft YaHei" pitchFamily="2"/>
                <a:cs typeface="Mangal" pitchFamily="2"/>
              </a:rPr>
              <a:t>are</a:t>
            </a:r>
            <a:endParaRPr lang="en-US" sz="3200" b="0" i="0" u="none" strike="noStrike" kern="1200" dirty="0" smtClean="0">
              <a:ln>
                <a:noFill/>
              </a:ln>
              <a:latin typeface="Calibri" panose="020F0502020204030204" pitchFamily="34" charset="0"/>
              <a:ea typeface="Microsoft YaHei" pitchFamily="2"/>
              <a:cs typeface="Mangal" pitchFamily="2"/>
            </a:endParaRPr>
          </a:p>
          <a:p>
            <a:pPr marL="0" marR="0" lvl="0" indent="0" algn="l" rtl="0" hangingPunct="0">
              <a:lnSpc>
                <a:spcPct val="100000"/>
              </a:lnSpc>
              <a:spcBef>
                <a:spcPts val="1191"/>
              </a:spcBef>
              <a:spcAft>
                <a:spcPts val="992"/>
              </a:spcAft>
              <a:buNone/>
              <a:tabLst/>
            </a:pPr>
            <a:endParaRPr lang="en-US" sz="3200" dirty="0">
              <a:solidFill>
                <a:srgbClr val="FFFFFF"/>
              </a:solidFill>
              <a:latin typeface="Calibri" panose="020F0502020204030204" pitchFamily="34" charset="0"/>
              <a:ea typeface="Microsoft YaHei" pitchFamily="2"/>
              <a:cs typeface="Mangal" pitchFamily="2"/>
            </a:endParaRPr>
          </a:p>
          <a:p>
            <a:pPr lvl="0" hangingPunct="0"/>
            <a:endParaRPr lang="en-US" sz="3200" dirty="0">
              <a:solidFill>
                <a:srgbClr val="FFFFFF"/>
              </a:solidFill>
              <a:latin typeface="Calibri" panose="020F0502020204030204" pitchFamily="34" charset="0"/>
              <a:ea typeface="Microsoft YaHei" pitchFamily="2"/>
              <a:cs typeface="Mangal" pitchFamily="2"/>
            </a:endParaRPr>
          </a:p>
          <a:p>
            <a:pPr lvl="0" hangingPunct="0"/>
            <a:r>
              <a:rPr lang="en-US" sz="3200" b="1" dirty="0" smtClean="0">
                <a:solidFill>
                  <a:srgbClr val="FFFFFF"/>
                </a:solidFill>
                <a:latin typeface="Calibri" panose="020F0502020204030204" pitchFamily="34" charset="0"/>
                <a:ea typeface="Microsoft YaHei" pitchFamily="2"/>
                <a:cs typeface="Mangal" pitchFamily="2"/>
              </a:rPr>
              <a:t>                                                        </a:t>
            </a:r>
            <a:r>
              <a:rPr lang="en-US" sz="3200" b="1" dirty="0" smtClean="0">
                <a:solidFill>
                  <a:schemeClr val="bg2">
                    <a:lumMod val="50000"/>
                  </a:schemeClr>
                </a:solidFill>
                <a:latin typeface="Arial" pitchFamily="18"/>
                <a:ea typeface="Microsoft YaHei" pitchFamily="2"/>
                <a:cs typeface="Mangal" pitchFamily="2"/>
              </a:rPr>
              <a:t> </a:t>
            </a:r>
          </a:p>
          <a:p>
            <a:pPr lvl="0" hangingPunct="0"/>
            <a:endParaRPr lang="en-US" sz="3200" b="1" dirty="0">
              <a:solidFill>
                <a:schemeClr val="bg2">
                  <a:lumMod val="50000"/>
                </a:schemeClr>
              </a:solidFill>
              <a:latin typeface="Arial" pitchFamily="18"/>
              <a:ea typeface="Microsoft YaHei" pitchFamily="2"/>
              <a:cs typeface="Mangal" pitchFamily="2"/>
            </a:endParaRPr>
          </a:p>
          <a:p>
            <a:pPr lvl="0" hangingPunct="0"/>
            <a:r>
              <a:rPr lang="en-US" sz="3200" b="1" dirty="0" smtClean="0">
                <a:solidFill>
                  <a:schemeClr val="bg2">
                    <a:lumMod val="50000"/>
                  </a:schemeClr>
                </a:solidFill>
                <a:latin typeface="Arial" pitchFamily="18"/>
                <a:ea typeface="Microsoft YaHei" pitchFamily="2"/>
                <a:cs typeface="Mangal" pitchFamily="2"/>
              </a:rPr>
              <a:t>                                             carbon </a:t>
            </a:r>
            <a:r>
              <a:rPr lang="en-US" sz="3200" b="1" dirty="0">
                <a:solidFill>
                  <a:schemeClr val="bg2">
                    <a:lumMod val="50000"/>
                  </a:schemeClr>
                </a:solidFill>
                <a:latin typeface="Arial" pitchFamily="18"/>
                <a:ea typeface="Microsoft YaHei" pitchFamily="2"/>
                <a:cs typeface="Mangal" pitchFamily="2"/>
              </a:rPr>
              <a:t>fiber</a:t>
            </a:r>
          </a:p>
          <a:p>
            <a:pPr lvl="0" hangingPunct="0"/>
            <a:r>
              <a:rPr lang="en-US" sz="3200" b="1" dirty="0" smtClean="0">
                <a:solidFill>
                  <a:schemeClr val="bg2">
                    <a:lumMod val="50000"/>
                  </a:schemeClr>
                </a:solidFill>
                <a:latin typeface="Arial" pitchFamily="18"/>
                <a:ea typeface="Microsoft YaHei" pitchFamily="2"/>
                <a:cs typeface="Mangal" pitchFamily="2"/>
              </a:rPr>
              <a:t>                                         glass- </a:t>
            </a:r>
            <a:r>
              <a:rPr lang="en-US" sz="3200" b="1" dirty="0">
                <a:solidFill>
                  <a:schemeClr val="bg2">
                    <a:lumMod val="50000"/>
                  </a:schemeClr>
                </a:solidFill>
                <a:latin typeface="Arial" pitchFamily="18"/>
                <a:ea typeface="Microsoft YaHei" pitchFamily="2"/>
                <a:cs typeface="Mangal" pitchFamily="2"/>
              </a:rPr>
              <a:t>reinforced epoxy</a:t>
            </a:r>
          </a:p>
          <a:p>
            <a:pPr lvl="0" hangingPunct="0"/>
            <a:r>
              <a:rPr lang="en-US" sz="3200" b="1" dirty="0" smtClean="0">
                <a:solidFill>
                  <a:schemeClr val="bg2">
                    <a:lumMod val="50000"/>
                  </a:schemeClr>
                </a:solidFill>
                <a:latin typeface="Arial" pitchFamily="18"/>
                <a:ea typeface="Microsoft YaHei" pitchFamily="2"/>
                <a:cs typeface="Mangal" pitchFamily="2"/>
              </a:rPr>
              <a:t>                                      aramid- </a:t>
            </a:r>
            <a:r>
              <a:rPr lang="en-US" sz="3200" b="1" dirty="0">
                <a:solidFill>
                  <a:schemeClr val="bg2">
                    <a:lumMod val="50000"/>
                  </a:schemeClr>
                </a:solidFill>
                <a:latin typeface="Arial" pitchFamily="18"/>
                <a:ea typeface="Microsoft YaHei" pitchFamily="2"/>
                <a:cs typeface="Mangal" pitchFamily="2"/>
              </a:rPr>
              <a:t>reinforced epoxy</a:t>
            </a:r>
          </a:p>
          <a:p>
            <a:pPr marL="0" marR="0" lvl="0" indent="0" algn="l" rtl="0" hangingPunct="0">
              <a:lnSpc>
                <a:spcPct val="100000"/>
              </a:lnSpc>
              <a:spcBef>
                <a:spcPts val="1191"/>
              </a:spcBef>
              <a:spcAft>
                <a:spcPts val="992"/>
              </a:spcAft>
              <a:buNone/>
              <a:tabLst/>
            </a:pPr>
            <a:endParaRPr lang="en-US" sz="3200" b="0" i="0" u="none" strike="noStrike" kern="1200" dirty="0" smtClean="0">
              <a:ln>
                <a:noFill/>
              </a:ln>
              <a:solidFill>
                <a:srgbClr val="FFFFFF"/>
              </a:solidFill>
              <a:latin typeface="Calibri" panose="020F0502020204030204" pitchFamily="34" charset="0"/>
              <a:ea typeface="Microsoft YaHei" pitchFamily="2"/>
              <a:cs typeface="Mangal" pitchFamily="2"/>
            </a:endParaRPr>
          </a:p>
          <a:p>
            <a:pPr marL="0" marR="0" lvl="0" indent="0" algn="l" rtl="0" hangingPunct="0">
              <a:lnSpc>
                <a:spcPct val="100000"/>
              </a:lnSpc>
              <a:spcBef>
                <a:spcPts val="1191"/>
              </a:spcBef>
              <a:spcAft>
                <a:spcPts val="992"/>
              </a:spcAft>
              <a:buNone/>
              <a:tabLst/>
            </a:pPr>
            <a:endParaRPr lang="en-US" sz="3200" dirty="0">
              <a:solidFill>
                <a:srgbClr val="FFFFFF"/>
              </a:solidFill>
              <a:latin typeface="Calibri" panose="020F0502020204030204" pitchFamily="34" charset="0"/>
              <a:ea typeface="Microsoft YaHei" pitchFamily="2"/>
              <a:cs typeface="Mangal" pitchFamily="2"/>
            </a:endParaRPr>
          </a:p>
          <a:p>
            <a:pPr marL="0" marR="0" lvl="0" indent="0" algn="l" rtl="0" hangingPunct="0">
              <a:lnSpc>
                <a:spcPct val="100000"/>
              </a:lnSpc>
              <a:spcBef>
                <a:spcPts val="1191"/>
              </a:spcBef>
              <a:spcAft>
                <a:spcPts val="992"/>
              </a:spcAft>
              <a:buNone/>
              <a:tabLst/>
            </a:pPr>
            <a:endParaRPr lang="en-US" sz="3200" b="0" i="0" u="none" strike="noStrike" kern="1200" dirty="0" smtClean="0">
              <a:ln>
                <a:noFill/>
              </a:ln>
              <a:solidFill>
                <a:srgbClr val="FFFFFF"/>
              </a:solidFill>
              <a:latin typeface="Calibri" panose="020F0502020204030204" pitchFamily="34" charset="0"/>
              <a:ea typeface="Microsoft YaHei" pitchFamily="2"/>
              <a:cs typeface="Mangal" pitchFamily="2"/>
            </a:endParaRPr>
          </a:p>
          <a:p>
            <a:pPr marL="0" marR="0" lvl="0" indent="0" algn="l" rtl="0" hangingPunct="0">
              <a:lnSpc>
                <a:spcPct val="100000"/>
              </a:lnSpc>
              <a:spcBef>
                <a:spcPts val="1191"/>
              </a:spcBef>
              <a:spcAft>
                <a:spcPts val="992"/>
              </a:spcAft>
              <a:buNone/>
              <a:tabLst/>
            </a:pPr>
            <a:r>
              <a:rPr lang="en-US" sz="3200" b="0" i="0" u="none" strike="noStrike" kern="1200" dirty="0" smtClean="0">
                <a:ln>
                  <a:noFill/>
                </a:ln>
                <a:solidFill>
                  <a:srgbClr val="FFFFFF"/>
                </a:solidFill>
                <a:latin typeface="Calibri" panose="020F0502020204030204" pitchFamily="34" charset="0"/>
                <a:ea typeface="Microsoft YaHei" pitchFamily="2"/>
                <a:cs typeface="Mangal" pitchFamily="2"/>
              </a:rPr>
              <a:t> </a:t>
            </a:r>
            <a:endParaRPr lang="ru-RU" sz="3200" b="0" i="0" u="none" strike="noStrike" kern="1200" dirty="0">
              <a:ln>
                <a:noFill/>
              </a:ln>
              <a:solidFill>
                <a:srgbClr val="FFFFFF"/>
              </a:solidFill>
              <a:latin typeface="Calibri" panose="020F0502020204030204" pitchFamily="34" charset="0"/>
              <a:ea typeface="Microsoft YaHei" pitchFamily="2"/>
              <a:cs typeface="Mangal" pitchFamily="2"/>
            </a:endParaRPr>
          </a:p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en-US" sz="3200" b="1" i="0" u="none" strike="noStrike" kern="1200" dirty="0">
              <a:ln>
                <a:noFill/>
              </a:ln>
              <a:solidFill>
                <a:srgbClr val="FFFFFF"/>
              </a:solidFill>
              <a:latin typeface="Arial" pitchFamily="18"/>
              <a:ea typeface="Microsoft YaHei" pitchFamily="2"/>
              <a:cs typeface="Mangal" pitchFamily="2"/>
            </a:endParaRPr>
          </a:p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en-US" sz="3200" b="1" i="0" u="none" strike="noStrike" kern="1200" dirty="0">
              <a:ln>
                <a:noFill/>
              </a:ln>
              <a:solidFill>
                <a:srgbClr val="FFFFFF"/>
              </a:solidFill>
              <a:latin typeface="Arial" pitchFamily="18"/>
              <a:ea typeface="Microsoft YaHei" pitchFamily="2"/>
              <a:cs typeface="Mangal" pitchFamily="2"/>
            </a:endParaRPr>
          </a:p>
          <a:p>
            <a:pPr marL="0" marR="0" lvl="0" indent="0" algn="l" rtl="0" hangingPunct="0">
              <a:lnSpc>
                <a:spcPct val="100000"/>
              </a:lnSpc>
              <a:spcBef>
                <a:spcPts val="1191"/>
              </a:spcBef>
              <a:spcAft>
                <a:spcPts val="992"/>
              </a:spcAft>
              <a:buNone/>
              <a:tabLst/>
            </a:pPr>
            <a:endParaRPr lang="ru-RU" sz="1000" b="0" i="0" u="none" strike="noStrike" kern="1200" dirty="0">
              <a:ln>
                <a:noFill/>
              </a:ln>
              <a:latin typeface="Arial" pitchFamily="18"/>
              <a:ea typeface="Microsoft YaHei" pitchFamily="2"/>
              <a:cs typeface="Mangal" pitchFamily="2"/>
            </a:endParaRPr>
          </a:p>
        </p:txBody>
      </p:sp>
    </p:spTree>
  </p:cSld>
  <p:clrMapOvr>
    <a:masterClrMapping/>
  </p:clrMapOvr>
  <p:transition>
    <p:wipe/>
  </p:transition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0080625" cy="7559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66072" y="2123882"/>
            <a:ext cx="3764160" cy="4818240"/>
          </a:xfrm>
          <a:prstGeom prst="rect">
            <a:avLst/>
          </a:prstGeom>
          <a:noFill/>
          <a:ln>
            <a:noFill/>
          </a:ln>
        </p:spPr>
        <p:txBody>
          <a:bodyPr vert="horz" wrap="none" lIns="90000" tIns="45000" rIns="90000" bIns="45000" anchorCtr="0" compatLnSpc="0"/>
          <a:lstStyle/>
          <a:p>
            <a:pPr marL="0" marR="0" lvl="0" indent="0" algn="l" rtl="0" hangingPunct="0">
              <a:lnSpc>
                <a:spcPct val="100000"/>
              </a:lnSpc>
              <a:spcBef>
                <a:spcPts val="1191"/>
              </a:spcBef>
              <a:spcAft>
                <a:spcPts val="992"/>
              </a:spcAft>
              <a:buNone/>
              <a:tabLst/>
            </a:pPr>
            <a:r>
              <a:rPr lang="ru-RU" sz="3200" b="0" i="0" u="none" strike="noStrike" kern="1200" dirty="0" err="1">
                <a:ln>
                  <a:noFill/>
                </a:ln>
                <a:solidFill>
                  <a:srgbClr val="FFFFFF"/>
                </a:solidFill>
                <a:latin typeface="Calibri" panose="020F0502020204030204" pitchFamily="34" charset="0"/>
                <a:ea typeface="Microsoft YaHei" pitchFamily="2"/>
                <a:cs typeface="Mangal" pitchFamily="2"/>
              </a:rPr>
              <a:t>Advantages</a:t>
            </a:r>
            <a:r>
              <a:rPr lang="ru-RU" sz="3200" b="0" i="0" u="none" strike="noStrike" kern="1200" dirty="0">
                <a:ln>
                  <a:noFill/>
                </a:ln>
                <a:solidFill>
                  <a:srgbClr val="FFFFFF"/>
                </a:solidFill>
                <a:latin typeface="Calibri" panose="020F0502020204030204" pitchFamily="34" charset="0"/>
                <a:ea typeface="Microsoft YaHei" pitchFamily="2"/>
                <a:cs typeface="Mangal" pitchFamily="2"/>
              </a:rPr>
              <a:t>:</a:t>
            </a:r>
          </a:p>
          <a:p>
            <a:pPr marL="0" marR="0" lvl="0" indent="0" algn="l" rtl="0" hangingPunct="0">
              <a:lnSpc>
                <a:spcPct val="100000"/>
              </a:lnSpc>
              <a:spcBef>
                <a:spcPts val="1191"/>
              </a:spcBef>
              <a:spcAft>
                <a:spcPts val="992"/>
              </a:spcAft>
              <a:buNone/>
              <a:tabLst/>
            </a:pPr>
            <a:endParaRPr lang="ru-RU" sz="3200" b="0" i="0" u="none" strike="noStrike" kern="1200" dirty="0">
              <a:ln>
                <a:noFill/>
              </a:ln>
              <a:solidFill>
                <a:srgbClr val="FFFFFF"/>
              </a:solidFill>
              <a:latin typeface="Calibri" panose="020F0502020204030204" pitchFamily="34" charset="0"/>
              <a:ea typeface="Microsoft YaHei" pitchFamily="2"/>
              <a:cs typeface="Mangal" pitchFamily="2"/>
            </a:endParaRPr>
          </a:p>
          <a:p>
            <a:pPr marL="0" marR="0" lvl="0" indent="0" algn="l" rtl="0" hangingPunct="0">
              <a:lnSpc>
                <a:spcPct val="100000"/>
              </a:lnSpc>
              <a:spcBef>
                <a:spcPts val="1191"/>
              </a:spcBef>
              <a:spcAft>
                <a:spcPts val="992"/>
              </a:spcAft>
              <a:buSzPct val="45000"/>
              <a:buFont typeface="StarSymbol"/>
              <a:buChar char="●"/>
              <a:tabLst/>
            </a:pPr>
            <a:r>
              <a:rPr lang="ru-RU" sz="2600" b="0" i="0" u="none" strike="noStrike" kern="1200" dirty="0" smtClean="0">
                <a:ln>
                  <a:noFill/>
                </a:ln>
                <a:solidFill>
                  <a:srgbClr val="FFFFFF"/>
                </a:solidFill>
                <a:latin typeface="Calibri" panose="020F0502020204030204" pitchFamily="34" charset="0"/>
                <a:ea typeface="Microsoft YaHei" pitchFamily="2"/>
                <a:cs typeface="Mangal" pitchFamily="2"/>
              </a:rPr>
              <a:t> </a:t>
            </a:r>
            <a:r>
              <a:rPr lang="ru-RU" sz="2600" b="0" i="0" u="none" strike="noStrike" kern="1200" dirty="0" err="1" smtClean="0">
                <a:ln>
                  <a:noFill/>
                </a:ln>
                <a:solidFill>
                  <a:srgbClr val="FFFFFF"/>
                </a:solidFill>
                <a:latin typeface="Calibri" panose="020F0502020204030204" pitchFamily="34" charset="0"/>
                <a:ea typeface="Microsoft YaHei" pitchFamily="2"/>
                <a:cs typeface="Mangal" pitchFamily="2"/>
              </a:rPr>
              <a:t>reduced</a:t>
            </a:r>
            <a:r>
              <a:rPr lang="ru-RU" sz="2600" b="0" i="0" u="none" strike="noStrike" kern="1200" dirty="0" smtClean="0">
                <a:ln>
                  <a:noFill/>
                </a:ln>
                <a:solidFill>
                  <a:srgbClr val="FFFFFF"/>
                </a:solidFill>
                <a:latin typeface="Calibri" panose="020F0502020204030204" pitchFamily="34" charset="0"/>
                <a:ea typeface="Microsoft YaHei" pitchFamily="2"/>
                <a:cs typeface="Mangal" pitchFamily="2"/>
              </a:rPr>
              <a:t> </a:t>
            </a:r>
            <a:r>
              <a:rPr lang="ru-RU" sz="2600" b="0" i="0" u="none" strike="noStrike" kern="1200" dirty="0" err="1">
                <a:ln>
                  <a:noFill/>
                </a:ln>
                <a:solidFill>
                  <a:srgbClr val="FFFFFF"/>
                </a:solidFill>
                <a:latin typeface="Calibri" panose="020F0502020204030204" pitchFamily="34" charset="0"/>
                <a:ea typeface="Microsoft YaHei" pitchFamily="2"/>
                <a:cs typeface="Mangal" pitchFamily="2"/>
              </a:rPr>
              <a:t>weight</a:t>
            </a:r>
            <a:endParaRPr lang="ru-RU" sz="2600" b="0" i="0" u="none" strike="noStrike" kern="1200" dirty="0">
              <a:ln>
                <a:noFill/>
              </a:ln>
              <a:solidFill>
                <a:srgbClr val="FFFFFF"/>
              </a:solidFill>
              <a:latin typeface="Calibri" panose="020F0502020204030204" pitchFamily="34" charset="0"/>
              <a:ea typeface="Microsoft YaHei" pitchFamily="2"/>
              <a:cs typeface="Mangal" pitchFamily="2"/>
            </a:endParaRPr>
          </a:p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45000"/>
              <a:buFont typeface="StarSymbol"/>
              <a:buChar char="●"/>
              <a:tabLst/>
            </a:pPr>
            <a:r>
              <a:rPr lang="ru-RU" sz="2600" b="0" i="0" u="none" strike="noStrike" kern="1200" dirty="0" smtClean="0">
                <a:ln>
                  <a:noFill/>
                </a:ln>
                <a:solidFill>
                  <a:srgbClr val="FFFFFF"/>
                </a:solidFill>
                <a:latin typeface="Calibri" panose="020F0502020204030204" pitchFamily="34" charset="0"/>
                <a:ea typeface="Microsoft YaHei" pitchFamily="2"/>
                <a:cs typeface="Mangal" pitchFamily="2"/>
              </a:rPr>
              <a:t> </a:t>
            </a:r>
            <a:r>
              <a:rPr lang="en-US" sz="2600" b="0" i="0" u="none" strike="noStrike" kern="1200" dirty="0" smtClean="0">
                <a:ln>
                  <a:noFill/>
                </a:ln>
                <a:solidFill>
                  <a:srgbClr val="FFFFFF"/>
                </a:solidFill>
                <a:latin typeface="Calibri" panose="020F0502020204030204" pitchFamily="34" charset="0"/>
                <a:ea typeface="Microsoft YaHei" pitchFamily="2"/>
                <a:cs typeface="Mangal" pitchFamily="2"/>
              </a:rPr>
              <a:t>strong fiber-reinforced system</a:t>
            </a:r>
            <a:endParaRPr lang="en-US" sz="2600" b="0" i="0" u="none" strike="noStrike" kern="1200" dirty="0">
              <a:ln>
                <a:noFill/>
              </a:ln>
              <a:solidFill>
                <a:srgbClr val="FFFFFF"/>
              </a:solidFill>
              <a:latin typeface="Calibri" panose="020F0502020204030204" pitchFamily="34" charset="0"/>
              <a:ea typeface="Microsoft YaHei" pitchFamily="2"/>
              <a:cs typeface="Mangal" pitchFamily="2"/>
            </a:endParaRPr>
          </a:p>
          <a:p>
            <a:pPr marL="0" marR="0" lvl="0" indent="0" algn="l" rtl="0" hangingPunct="0">
              <a:lnSpc>
                <a:spcPct val="100000"/>
              </a:lnSpc>
              <a:spcBef>
                <a:spcPts val="1191"/>
              </a:spcBef>
              <a:spcAft>
                <a:spcPts val="992"/>
              </a:spcAft>
              <a:buSzPct val="45000"/>
              <a:buFont typeface="StarSymbol"/>
              <a:buChar char="●"/>
              <a:tabLst/>
            </a:pPr>
            <a:r>
              <a:rPr lang="ru-RU" sz="2600" b="0" i="0" u="none" strike="noStrike" kern="1200" dirty="0" smtClean="0">
                <a:ln>
                  <a:noFill/>
                </a:ln>
                <a:solidFill>
                  <a:srgbClr val="FFFFFF"/>
                </a:solidFill>
                <a:latin typeface="Calibri" panose="020F0502020204030204" pitchFamily="34" charset="0"/>
                <a:ea typeface="Microsoft YaHei" pitchFamily="2"/>
                <a:cs typeface="Mangal" pitchFamily="2"/>
              </a:rPr>
              <a:t> </a:t>
            </a:r>
            <a:r>
              <a:rPr lang="en-US" sz="2600" b="0" i="0" u="none" strike="noStrike" kern="1200" dirty="0" smtClean="0">
                <a:ln>
                  <a:noFill/>
                </a:ln>
                <a:solidFill>
                  <a:srgbClr val="FFFFFF"/>
                </a:solidFill>
                <a:latin typeface="Calibri" panose="020F0502020204030204" pitchFamily="34" charset="0"/>
                <a:ea typeface="Microsoft YaHei" pitchFamily="2"/>
                <a:cs typeface="Mangal" pitchFamily="2"/>
              </a:rPr>
              <a:t>a </a:t>
            </a:r>
            <a:r>
              <a:rPr lang="en-US" sz="2600" b="0" i="0" u="none" strike="noStrike" kern="1200" dirty="0">
                <a:ln>
                  <a:noFill/>
                </a:ln>
                <a:solidFill>
                  <a:srgbClr val="FFFFFF"/>
                </a:solidFill>
                <a:latin typeface="Calibri" panose="020F0502020204030204" pitchFamily="34" charset="0"/>
                <a:ea typeface="Microsoft YaHei" pitchFamily="2"/>
                <a:cs typeface="Mangal" pitchFamily="2"/>
              </a:rPr>
              <a:t>smooth </a:t>
            </a:r>
            <a:r>
              <a:rPr lang="en-US" sz="2600" b="0" i="0" u="none" strike="noStrike" kern="1200" dirty="0" smtClean="0">
                <a:ln>
                  <a:noFill/>
                </a:ln>
                <a:solidFill>
                  <a:srgbClr val="FFFFFF"/>
                </a:solidFill>
                <a:latin typeface="Calibri" panose="020F0502020204030204" pitchFamily="34" charset="0"/>
                <a:ea typeface="Microsoft YaHei" pitchFamily="2"/>
                <a:cs typeface="Mangal" pitchFamily="2"/>
              </a:rPr>
              <a:t>surface</a:t>
            </a:r>
          </a:p>
          <a:p>
            <a:pPr marL="0" marR="0" lvl="0" indent="0" algn="l" rtl="0" hangingPunct="0">
              <a:lnSpc>
                <a:spcPct val="100000"/>
              </a:lnSpc>
              <a:spcBef>
                <a:spcPts val="1191"/>
              </a:spcBef>
              <a:spcAft>
                <a:spcPts val="992"/>
              </a:spcAft>
              <a:buSzPct val="45000"/>
              <a:buFont typeface="StarSymbol"/>
              <a:buChar char="●"/>
              <a:tabLst/>
            </a:pPr>
            <a:r>
              <a:rPr lang="en-US" sz="2600" b="0" i="0" u="none" strike="noStrike" kern="1200" dirty="0" smtClean="0">
                <a:ln>
                  <a:noFill/>
                </a:ln>
                <a:solidFill>
                  <a:srgbClr val="FFFFFF"/>
                </a:solidFill>
                <a:latin typeface="Calibri" panose="020F0502020204030204" pitchFamily="34" charset="0"/>
                <a:ea typeface="Microsoft YaHei" pitchFamily="2"/>
                <a:cs typeface="Mangal" pitchFamily="2"/>
              </a:rPr>
              <a:t> increase </a:t>
            </a:r>
            <a:r>
              <a:rPr lang="en-US" sz="2600" b="0" i="0" u="none" strike="noStrike" kern="1200" dirty="0">
                <a:ln>
                  <a:noFill/>
                </a:ln>
                <a:solidFill>
                  <a:srgbClr val="FFFFFF"/>
                </a:solidFill>
                <a:latin typeface="Calibri" panose="020F0502020204030204" pitchFamily="34" charset="0"/>
                <a:ea typeface="Microsoft YaHei" pitchFamily="2"/>
                <a:cs typeface="Mangal" pitchFamily="2"/>
              </a:rPr>
              <a:t>fuel efficiency.</a:t>
            </a:r>
          </a:p>
          <a:p>
            <a:pPr marL="0" marR="0" lvl="0" indent="0" algn="l" rtl="0" hangingPunct="0">
              <a:lnSpc>
                <a:spcPct val="100000"/>
              </a:lnSpc>
              <a:spcBef>
                <a:spcPts val="1191"/>
              </a:spcBef>
              <a:spcAft>
                <a:spcPts val="992"/>
              </a:spcAft>
              <a:buNone/>
              <a:tabLst/>
            </a:pPr>
            <a:endParaRPr lang="ru-RU" sz="1000" b="0" i="0" u="none" strike="noStrike" kern="1200" dirty="0">
              <a:ln>
                <a:noFill/>
              </a:ln>
              <a:latin typeface="Arial" pitchFamily="18"/>
              <a:ea typeface="Microsoft YaHei" pitchFamily="2"/>
              <a:cs typeface="Mangal" pitchFamily="2"/>
            </a:endParaRPr>
          </a:p>
        </p:txBody>
      </p:sp>
    </p:spTree>
  </p:cSld>
  <p:clrMapOvr>
    <a:masterClrMapping/>
  </p:clrMapOvr>
  <p:transition>
    <p:wipe/>
  </p:transition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72729" y="977711"/>
            <a:ext cx="7888798" cy="620257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TextBox 2"/>
          <p:cNvSpPr txBox="1"/>
          <p:nvPr/>
        </p:nvSpPr>
        <p:spPr>
          <a:xfrm>
            <a:off x="3585010" y="428405"/>
            <a:ext cx="3024000" cy="834119"/>
          </a:xfrm>
          <a:prstGeom prst="rect">
            <a:avLst/>
          </a:prstGeom>
          <a:noFill/>
          <a:ln>
            <a:noFill/>
          </a:ln>
        </p:spPr>
        <p:txBody>
          <a:bodyPr vert="horz" wrap="none" lIns="90000" tIns="45000" rIns="90000" bIns="45000" anchorCtr="0" compatLnSpc="0"/>
          <a:lstStyle/>
          <a:p>
            <a:pPr marL="0" marR="0" lvl="0" indent="0" algn="l" rtl="0" hangingPunct="0">
              <a:lnSpc>
                <a:spcPct val="100000"/>
              </a:lnSpc>
              <a:spcBef>
                <a:spcPts val="1191"/>
              </a:spcBef>
              <a:spcAft>
                <a:spcPts val="992"/>
              </a:spcAft>
              <a:buNone/>
              <a:tabLst/>
            </a:pPr>
            <a:r>
              <a:rPr lang="ru-RU" sz="3200" b="0" i="0" u="none" strike="noStrike" kern="1200" dirty="0" err="1">
                <a:ln>
                  <a:noFill/>
                </a:ln>
                <a:latin typeface="Arial" pitchFamily="18"/>
                <a:ea typeface="Microsoft YaHei" pitchFamily="2"/>
                <a:cs typeface="Mangal" pitchFamily="2"/>
              </a:rPr>
              <a:t>Carbon</a:t>
            </a:r>
            <a:r>
              <a:rPr lang="ru-RU" sz="3200" b="0" i="0" u="none" strike="noStrike" kern="1200" dirty="0">
                <a:ln>
                  <a:noFill/>
                </a:ln>
                <a:latin typeface="Arial" pitchFamily="18"/>
                <a:ea typeface="Microsoft YaHei" pitchFamily="2"/>
                <a:cs typeface="Mangal" pitchFamily="2"/>
              </a:rPr>
              <a:t> </a:t>
            </a:r>
            <a:r>
              <a:rPr lang="ru-RU" sz="3200" b="0" i="0" u="none" strike="noStrike" kern="1200" dirty="0" err="1">
                <a:ln>
                  <a:noFill/>
                </a:ln>
                <a:latin typeface="Arial" pitchFamily="18"/>
                <a:ea typeface="Microsoft YaHei" pitchFamily="2"/>
                <a:cs typeface="Mangal" pitchFamily="2"/>
              </a:rPr>
              <a:t>fiber</a:t>
            </a:r>
            <a:endParaRPr lang="ru-RU" sz="3200" b="0" i="0" u="none" strike="noStrike" kern="1200" dirty="0">
              <a:ln>
                <a:noFill/>
              </a:ln>
              <a:latin typeface="Arial" pitchFamily="18"/>
              <a:ea typeface="Microsoft YaHei" pitchFamily="2"/>
              <a:cs typeface="Mangal" pitchFamily="2"/>
            </a:endParaRPr>
          </a:p>
          <a:p>
            <a:pPr marL="0" marR="0" lvl="0" indent="0" algn="l" rtl="0" hangingPunct="0">
              <a:lnSpc>
                <a:spcPct val="100000"/>
              </a:lnSpc>
              <a:spcBef>
                <a:spcPts val="1191"/>
              </a:spcBef>
              <a:spcAft>
                <a:spcPts val="992"/>
              </a:spcAft>
              <a:buNone/>
              <a:tabLst/>
            </a:pPr>
            <a:endParaRPr lang="ru-RU" sz="1000" b="0" i="0" u="none" strike="noStrike" kern="1200" dirty="0">
              <a:ln>
                <a:noFill/>
              </a:ln>
              <a:latin typeface="Arial" pitchFamily="18"/>
              <a:ea typeface="Microsoft YaHei" pitchFamily="2"/>
              <a:cs typeface="Mangal" pitchFamily="2"/>
            </a:endParaRPr>
          </a:p>
        </p:txBody>
      </p:sp>
    </p:spTree>
  </p:cSld>
  <p:clrMapOvr>
    <a:masterClrMapping/>
  </p:clrMapOvr>
  <p:transition>
    <p:wipe/>
  </p:transition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647358" y="173645"/>
            <a:ext cx="9899280" cy="834119"/>
          </a:xfrm>
          <a:prstGeom prst="rect">
            <a:avLst/>
          </a:prstGeom>
          <a:noFill/>
          <a:ln>
            <a:noFill/>
          </a:ln>
        </p:spPr>
        <p:txBody>
          <a:bodyPr vert="horz" wrap="none" lIns="90000" tIns="45000" rIns="90000" bIns="45000" anchorCtr="0" compatLnSpc="0"/>
          <a:lstStyle/>
          <a:p>
            <a:pPr marL="0" marR="0" lvl="0" indent="0" algn="l" rtl="0" hangingPunct="0">
              <a:lnSpc>
                <a:spcPct val="100000"/>
              </a:lnSpc>
              <a:spcBef>
                <a:spcPts val="1191"/>
              </a:spcBef>
              <a:spcAft>
                <a:spcPts val="992"/>
              </a:spcAft>
              <a:buNone/>
              <a:tabLst/>
            </a:pPr>
            <a:r>
              <a:rPr lang="ru-RU" sz="3200" b="0" i="0" u="none" strike="noStrike" kern="1200" dirty="0" err="1">
                <a:ln>
                  <a:noFill/>
                </a:ln>
                <a:latin typeface="Arial" pitchFamily="18"/>
                <a:ea typeface="Microsoft YaHei" pitchFamily="2"/>
                <a:cs typeface="Mangal" pitchFamily="2"/>
              </a:rPr>
              <a:t>Aramid</a:t>
            </a:r>
            <a:r>
              <a:rPr lang="ru-RU" sz="3200" b="0" i="0" u="none" strike="noStrike" kern="1200" dirty="0">
                <a:ln>
                  <a:noFill/>
                </a:ln>
                <a:latin typeface="Arial" pitchFamily="18"/>
                <a:ea typeface="Microsoft YaHei" pitchFamily="2"/>
                <a:cs typeface="Mangal" pitchFamily="2"/>
              </a:rPr>
              <a:t> </a:t>
            </a:r>
            <a:r>
              <a:rPr lang="ru-RU" sz="3200" b="0" i="0" u="none" strike="noStrike" kern="1200" dirty="0" err="1">
                <a:ln>
                  <a:noFill/>
                </a:ln>
                <a:latin typeface="Arial" pitchFamily="18"/>
                <a:ea typeface="Microsoft YaHei" pitchFamily="2"/>
                <a:cs typeface="Mangal" pitchFamily="2"/>
              </a:rPr>
              <a:t>fibers</a:t>
            </a:r>
            <a:r>
              <a:rPr lang="ru-RU" sz="3200" b="0" i="0" u="none" strike="noStrike" kern="1200" dirty="0">
                <a:ln>
                  <a:noFill/>
                </a:ln>
                <a:latin typeface="Arial" pitchFamily="18"/>
                <a:ea typeface="Microsoft YaHei" pitchFamily="2"/>
                <a:cs typeface="Mangal" pitchFamily="2"/>
              </a:rPr>
              <a:t> ('</a:t>
            </a:r>
            <a:r>
              <a:rPr lang="ru-RU" sz="3200" b="0" i="0" u="none" strike="noStrike" kern="1200" dirty="0" err="1">
                <a:ln>
                  <a:noFill/>
                </a:ln>
                <a:latin typeface="Arial" pitchFamily="18"/>
                <a:ea typeface="Microsoft YaHei" pitchFamily="2"/>
                <a:cs typeface="Mangal" pitchFamily="2"/>
              </a:rPr>
              <a:t>Kevlar</a:t>
            </a:r>
            <a:r>
              <a:rPr lang="ru-RU" sz="3200" b="0" i="0" u="none" strike="noStrike" kern="1200" dirty="0">
                <a:ln>
                  <a:noFill/>
                </a:ln>
                <a:latin typeface="Arial" pitchFamily="18"/>
                <a:ea typeface="Microsoft YaHei" pitchFamily="2"/>
                <a:cs typeface="Mangal" pitchFamily="2"/>
              </a:rPr>
              <a:t>')</a:t>
            </a:r>
          </a:p>
          <a:p>
            <a:pPr marL="0" marR="0" lvl="0" indent="0" algn="l" rtl="0" hangingPunct="0">
              <a:lnSpc>
                <a:spcPct val="100000"/>
              </a:lnSpc>
              <a:spcBef>
                <a:spcPts val="1191"/>
              </a:spcBef>
              <a:spcAft>
                <a:spcPts val="992"/>
              </a:spcAft>
              <a:buNone/>
              <a:tabLst/>
            </a:pPr>
            <a:endParaRPr lang="ru-RU" sz="1000" b="0" i="0" u="none" strike="noStrike" kern="1200" dirty="0">
              <a:ln>
                <a:noFill/>
              </a:ln>
              <a:latin typeface="Arial" pitchFamily="18"/>
              <a:ea typeface="Microsoft YaHei" pitchFamily="2"/>
              <a:cs typeface="Mangal" pitchFamily="2"/>
            </a:endParaRPr>
          </a:p>
        </p:txBody>
      </p:sp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b="5634"/>
          <a:stretch>
            <a:fillRect/>
          </a:stretch>
        </p:blipFill>
        <p:spPr bwMode="auto">
          <a:xfrm>
            <a:off x="913542" y="1409076"/>
            <a:ext cx="7952989" cy="532150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blipFill dpi="0" rotWithShape="0">
                  <a:blip/>
                  <a:srcRect b="5634"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>
    <p:wipe/>
  </p:transition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3149232" y="-30866"/>
            <a:ext cx="2845534" cy="602280"/>
          </a:xfrm>
          <a:prstGeom prst="rect">
            <a:avLst/>
          </a:prstGeom>
          <a:noFill/>
          <a:ln>
            <a:noFill/>
          </a:ln>
        </p:spPr>
        <p:txBody>
          <a:bodyPr vert="horz" wrap="none" lIns="90000" tIns="45000" rIns="90000" bIns="45000" anchorCtr="0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r>
              <a:rPr lang="en-US" sz="4400" b="1" i="0" u="none" strike="noStrike" kern="1200" dirty="0" smtClean="0">
                <a:ln>
                  <a:noFill/>
                </a:ln>
                <a:solidFill>
                  <a:srgbClr val="FF6600"/>
                </a:solidFill>
                <a:latin typeface="Calibri" panose="020F0502020204030204" pitchFamily="34" charset="0"/>
                <a:ea typeface="Microsoft YaHei" pitchFamily="2"/>
                <a:cs typeface="Mangal" pitchFamily="2"/>
              </a:rPr>
              <a:t>Cor</a:t>
            </a:r>
            <a:r>
              <a:rPr lang="en-US" sz="4400" b="1" dirty="0" smtClean="0">
                <a:solidFill>
                  <a:srgbClr val="FF6600"/>
                </a:solidFill>
                <a:latin typeface="Calibri" panose="020F0502020204030204" pitchFamily="34" charset="0"/>
                <a:ea typeface="Microsoft YaHei" pitchFamily="2"/>
                <a:cs typeface="Mangal" pitchFamily="2"/>
              </a:rPr>
              <a:t>e Materials</a:t>
            </a:r>
          </a:p>
          <a:p>
            <a:pPr marR="0" lvl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tabLst/>
            </a:pPr>
            <a:r>
              <a:rPr lang="en-US" sz="3600" dirty="0" smtClean="0">
                <a:solidFill>
                  <a:srgbClr val="FF6600"/>
                </a:solidFill>
                <a:latin typeface="Calibri" panose="020F0502020204030204" pitchFamily="34" charset="0"/>
                <a:ea typeface="Microsoft YaHei" pitchFamily="2"/>
                <a:cs typeface="Mangal" pitchFamily="2"/>
              </a:rPr>
              <a:t>          </a:t>
            </a:r>
            <a:r>
              <a:rPr lang="en-US" sz="3200" b="0" i="0" u="none" strike="noStrike" kern="1200" dirty="0" smtClean="0">
                <a:ln>
                  <a:noFill/>
                </a:ln>
                <a:solidFill>
                  <a:srgbClr val="FF6600"/>
                </a:solidFill>
                <a:latin typeface="Calibri" panose="020F0502020204030204" pitchFamily="34" charset="0"/>
                <a:ea typeface="Microsoft YaHei" pitchFamily="2"/>
                <a:cs typeface="Mangal" pitchFamily="2"/>
              </a:rPr>
              <a:t>Foams:</a:t>
            </a:r>
            <a:endParaRPr lang="ru-RU" sz="3200" b="0" i="0" u="none" strike="noStrike" kern="1200" dirty="0">
              <a:ln>
                <a:noFill/>
              </a:ln>
              <a:solidFill>
                <a:srgbClr val="FF6600"/>
              </a:solidFill>
              <a:latin typeface="Calibri" panose="020F0502020204030204" pitchFamily="34" charset="0"/>
              <a:ea typeface="Microsoft YaHei" pitchFamily="2"/>
              <a:cs typeface="Mangal" pitchFamily="2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5166" y="1230475"/>
            <a:ext cx="2340944" cy="656144"/>
          </a:xfrm>
          <a:prstGeom prst="rect">
            <a:avLst/>
          </a:prstGeom>
          <a:noFill/>
          <a:ln>
            <a:noFill/>
          </a:ln>
        </p:spPr>
        <p:txBody>
          <a:bodyPr vert="horz" wrap="none" lIns="90000" tIns="45000" rIns="90000" bIns="45000" anchorCtr="0" compatLnSpc="0"/>
          <a:lstStyle/>
          <a:p>
            <a:pPr marL="571500" marR="0" lvl="0" indent="-571500" algn="l" rtl="0" hangingPunct="0">
              <a:lnSpc>
                <a:spcPct val="100000"/>
              </a:lnSpc>
              <a:spcBef>
                <a:spcPts val="1191"/>
              </a:spcBef>
              <a:spcAft>
                <a:spcPts val="992"/>
              </a:spcAft>
              <a:buFont typeface="Wingdings" panose="05000000000000000000" pitchFamily="2" charset="2"/>
              <a:buChar char="v"/>
              <a:tabLst/>
            </a:pPr>
            <a:r>
              <a:rPr lang="ru-RU" sz="2800" b="0" i="0" u="none" strike="noStrike" kern="1200" dirty="0" err="1">
                <a:ln>
                  <a:noFill/>
                </a:ln>
                <a:solidFill>
                  <a:srgbClr val="EEEEEE"/>
                </a:solidFill>
                <a:latin typeface="Calibri" panose="020F0502020204030204" pitchFamily="34" charset="0"/>
                <a:ea typeface="Microsoft YaHei" pitchFamily="2"/>
                <a:cs typeface="Mangal" pitchFamily="2"/>
              </a:rPr>
              <a:t>Polystyrene</a:t>
            </a:r>
            <a:endParaRPr lang="ru-RU" sz="2800" b="0" i="0" u="none" strike="noStrike" kern="1200" dirty="0">
              <a:ln>
                <a:noFill/>
              </a:ln>
              <a:solidFill>
                <a:srgbClr val="EEEEEE"/>
              </a:solidFill>
              <a:latin typeface="Calibri" panose="020F0502020204030204" pitchFamily="34" charset="0"/>
              <a:ea typeface="Microsoft YaHei" pitchFamily="2"/>
              <a:cs typeface="Mangal" pitchFamily="2"/>
            </a:endParaRPr>
          </a:p>
          <a:p>
            <a:pPr marL="0" marR="0" lvl="0" indent="0" algn="l" rtl="0" hangingPunct="0">
              <a:lnSpc>
                <a:spcPct val="100000"/>
              </a:lnSpc>
              <a:spcBef>
                <a:spcPts val="1191"/>
              </a:spcBef>
              <a:spcAft>
                <a:spcPts val="992"/>
              </a:spcAft>
              <a:buNone/>
              <a:tabLst/>
            </a:pPr>
            <a:endParaRPr lang="ru-RU" sz="1000" b="0" i="0" u="none" strike="noStrike" kern="1200" dirty="0">
              <a:ln>
                <a:noFill/>
              </a:ln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695260" y="1203636"/>
            <a:ext cx="2808000" cy="837359"/>
          </a:xfrm>
          <a:prstGeom prst="rect">
            <a:avLst/>
          </a:prstGeom>
          <a:noFill/>
          <a:ln>
            <a:noFill/>
          </a:ln>
        </p:spPr>
        <p:txBody>
          <a:bodyPr vert="horz" wrap="none" lIns="90000" tIns="45000" rIns="90000" bIns="45000" anchorCtr="0" compatLnSpc="0"/>
          <a:lstStyle/>
          <a:p>
            <a:pPr marL="457200" marR="0" lvl="0" indent="-457200" algn="l" rtl="0" hangingPunct="0">
              <a:lnSpc>
                <a:spcPct val="100000"/>
              </a:lnSpc>
              <a:spcBef>
                <a:spcPts val="1191"/>
              </a:spcBef>
              <a:spcAft>
                <a:spcPts val="992"/>
              </a:spcAft>
              <a:buFont typeface="Wingdings" panose="05000000000000000000" pitchFamily="2" charset="2"/>
              <a:buChar char="v"/>
              <a:tabLst/>
            </a:pPr>
            <a:r>
              <a:rPr lang="ru-RU" sz="2800" b="0" i="0" u="none" strike="noStrike" kern="1200" dirty="0" err="1">
                <a:ln>
                  <a:noFill/>
                </a:ln>
                <a:latin typeface="Calibri" panose="020F0502020204030204" pitchFamily="34" charset="0"/>
                <a:ea typeface="Microsoft YaHei" pitchFamily="2"/>
                <a:cs typeface="Mangal" pitchFamily="2"/>
              </a:rPr>
              <a:t>Polyurethane</a:t>
            </a:r>
            <a:endParaRPr lang="ru-RU" sz="2800" b="0" i="0" u="none" strike="noStrike" kern="1200" dirty="0">
              <a:ln>
                <a:noFill/>
              </a:ln>
              <a:latin typeface="Calibri" panose="020F0502020204030204" pitchFamily="34" charset="0"/>
              <a:ea typeface="Microsoft YaHei" pitchFamily="2"/>
              <a:cs typeface="Mangal" pitchFamily="2"/>
            </a:endParaRPr>
          </a:p>
          <a:p>
            <a:pPr marL="0" marR="0" lvl="0" indent="0" algn="l" rtl="0" hangingPunct="0">
              <a:lnSpc>
                <a:spcPct val="100000"/>
              </a:lnSpc>
              <a:spcBef>
                <a:spcPts val="1191"/>
              </a:spcBef>
              <a:spcAft>
                <a:spcPts val="992"/>
              </a:spcAft>
              <a:buNone/>
              <a:tabLst/>
            </a:pPr>
            <a:endParaRPr lang="ru-RU" sz="1000" b="0" i="0" u="none" strike="noStrike" kern="1200" dirty="0">
              <a:ln>
                <a:noFill/>
              </a:ln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6728485" y="1288710"/>
            <a:ext cx="3183331" cy="472647"/>
          </a:xfrm>
          <a:prstGeom prst="rect">
            <a:avLst/>
          </a:prstGeom>
          <a:noFill/>
          <a:ln>
            <a:noFill/>
          </a:ln>
        </p:spPr>
        <p:txBody>
          <a:bodyPr vert="horz" wrap="none" lIns="90000" tIns="45000" rIns="90000" bIns="45000" anchorCtr="0" compatLnSpc="0"/>
          <a:lstStyle/>
          <a:p>
            <a:pPr marL="457200" marR="0" lvl="0" indent="-457200" algn="l" rtl="0" hangingPunct="0">
              <a:lnSpc>
                <a:spcPct val="100000"/>
              </a:lnSpc>
              <a:spcBef>
                <a:spcPts val="1191"/>
              </a:spcBef>
              <a:spcAft>
                <a:spcPts val="992"/>
              </a:spcAft>
              <a:buFont typeface="Wingdings" panose="05000000000000000000" pitchFamily="2" charset="2"/>
              <a:buChar char="v"/>
              <a:tabLst/>
            </a:pPr>
            <a:r>
              <a:rPr lang="ru-RU" sz="2800" b="0" i="0" u="none" strike="noStrike" kern="1200" dirty="0" err="1">
                <a:ln>
                  <a:noFill/>
                </a:ln>
                <a:latin typeface="Calibri" panose="020F0502020204030204" pitchFamily="34" charset="0"/>
                <a:ea typeface="Microsoft YaHei" pitchFamily="2"/>
                <a:cs typeface="Mangal" pitchFamily="2"/>
              </a:rPr>
              <a:t>Polyvinyl</a:t>
            </a:r>
            <a:r>
              <a:rPr lang="ru-RU" sz="2800" b="0" i="0" u="none" strike="noStrike" kern="1200" dirty="0">
                <a:ln>
                  <a:noFill/>
                </a:ln>
                <a:latin typeface="Calibri" panose="020F0502020204030204" pitchFamily="34" charset="0"/>
                <a:ea typeface="Microsoft YaHei" pitchFamily="2"/>
                <a:cs typeface="Mangal" pitchFamily="2"/>
              </a:rPr>
              <a:t> </a:t>
            </a:r>
            <a:r>
              <a:rPr lang="ru-RU" sz="2800" b="0" i="0" u="none" strike="noStrike" kern="1200" dirty="0" err="1">
                <a:ln>
                  <a:noFill/>
                </a:ln>
                <a:latin typeface="Calibri" panose="020F0502020204030204" pitchFamily="34" charset="0"/>
                <a:ea typeface="Microsoft YaHei" pitchFamily="2"/>
                <a:cs typeface="Mangal" pitchFamily="2"/>
              </a:rPr>
              <a:t>chloride</a:t>
            </a:r>
            <a:r>
              <a:rPr lang="ru-RU" sz="2800" b="0" i="0" u="none" strike="noStrike" kern="1200" dirty="0">
                <a:ln>
                  <a:noFill/>
                </a:ln>
                <a:latin typeface="Calibri" panose="020F0502020204030204" pitchFamily="34" charset="0"/>
                <a:ea typeface="Microsoft YaHei" pitchFamily="2"/>
                <a:cs typeface="Mangal" pitchFamily="2"/>
              </a:rPr>
              <a:t> </a:t>
            </a:r>
            <a:endParaRPr lang="ru-RU" sz="1000" b="0" i="0" u="none" strike="noStrike" kern="1200" dirty="0">
              <a:ln>
                <a:noFill/>
              </a:ln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13" name="Заголовок 1"/>
          <p:cNvSpPr txBox="1">
            <a:spLocks/>
          </p:cNvSpPr>
          <p:nvPr/>
        </p:nvSpPr>
        <p:spPr>
          <a:xfrm>
            <a:off x="2006002" y="4740449"/>
            <a:ext cx="2286460" cy="535434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85000" lnSpcReduction="10000"/>
          </a:bodyPr>
          <a:lstStyle>
            <a:lvl1pPr algn="l" defTabSz="75595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850" b="0" kern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13000"/>
                        <a:lumOff val="87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  <a:tileRect/>
                </a:gra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600" dirty="0" smtClean="0">
                <a:solidFill>
                  <a:srgbClr val="FF6600"/>
                </a:solidFill>
                <a:latin typeface="Calibri" panose="020F0502020204030204" pitchFamily="34" charset="0"/>
              </a:rPr>
              <a:t>Honeycomb:</a:t>
            </a:r>
            <a:endParaRPr lang="en-US" sz="3600" dirty="0">
              <a:solidFill>
                <a:srgbClr val="FF6600"/>
              </a:solidFill>
              <a:latin typeface="Calibri" panose="020F0502020204030204" pitchFamily="34" charset="0"/>
            </a:endParaRPr>
          </a:p>
        </p:txBody>
      </p:sp>
      <p:pic>
        <p:nvPicPr>
          <p:cNvPr id="14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585615" y="4672205"/>
            <a:ext cx="3303552" cy="276291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5" name="Picture 1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924396" y="1902593"/>
            <a:ext cx="3055045" cy="262837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6" name="Picture 1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8651" y="1902592"/>
            <a:ext cx="3190953" cy="262837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7" name="Picture 2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695260" y="1921141"/>
            <a:ext cx="3001604" cy="261643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>
    <p:wipe/>
  </p:transition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319938" y="798211"/>
            <a:ext cx="8461540" cy="565894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 </a:t>
            </a:r>
            <a:r>
              <a:rPr lang="en-US" dirty="0" smtClean="0"/>
              <a:t>     </a:t>
            </a:r>
            <a:r>
              <a:rPr lang="en-US" sz="2800" b="1" dirty="0" smtClean="0">
                <a:latin typeface="Calibri" panose="020F0502020204030204" pitchFamily="34" charset="0"/>
              </a:rPr>
              <a:t>Main properties of some composites:</a:t>
            </a:r>
            <a:endParaRPr lang="ru-RU" sz="2800" b="1" dirty="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b="8619"/>
          <a:stretch/>
        </p:blipFill>
        <p:spPr>
          <a:xfrm>
            <a:off x="319938" y="1858780"/>
            <a:ext cx="9405142" cy="43021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7105788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Глубина">
  <a:themeElements>
    <a:clrScheme name="Глубина">
      <a:dk1>
        <a:sysClr val="windowText" lastClr="000000"/>
      </a:dk1>
      <a:lt1>
        <a:sysClr val="window" lastClr="FFFFFF"/>
      </a:lt1>
      <a:dk2>
        <a:srgbClr val="4B4B4B"/>
      </a:dk2>
      <a:lt2>
        <a:srgbClr val="8ED5C1"/>
      </a:lt2>
      <a:accent1>
        <a:srgbClr val="73CBB2"/>
      </a:accent1>
      <a:accent2>
        <a:srgbClr val="AACD5B"/>
      </a:accent2>
      <a:accent3>
        <a:srgbClr val="65A9E1"/>
      </a:accent3>
      <a:accent4>
        <a:srgbClr val="6274D8"/>
      </a:accent4>
      <a:accent5>
        <a:srgbClr val="AB54D7"/>
      </a:accent5>
      <a:accent6>
        <a:srgbClr val="D15B37"/>
      </a:accent6>
      <a:hlink>
        <a:srgbClr val="BFE962"/>
      </a:hlink>
      <a:folHlink>
        <a:srgbClr val="C0D591"/>
      </a:folHlink>
    </a:clrScheme>
    <a:fontScheme name="Глубина">
      <a:maj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Глубина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Depth" id="{7BEAFC2A-325C-49C4-AC08-2B765DA903F9}" vid="{47428100-C732-4B2E-A30A-5273F581A0F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299</TotalTime>
  <Words>126</Words>
  <Application>Microsoft Office PowerPoint</Application>
  <PresentationFormat>Произвольный</PresentationFormat>
  <Paragraphs>56</Paragraphs>
  <Slides>10</Slides>
  <Notes>9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Глубина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Keksova</dc:creator>
  <cp:lastModifiedBy>Olga</cp:lastModifiedBy>
  <cp:revision>19</cp:revision>
  <dcterms:created xsi:type="dcterms:W3CDTF">2014-03-10T17:59:43Z</dcterms:created>
  <dcterms:modified xsi:type="dcterms:W3CDTF">2014-04-16T17:04:50Z</dcterms:modified>
</cp:coreProperties>
</file>